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1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kresťania</a:t>
            </a:r>
            <a:r>
              <a:rPr lang="en-US" sz="3600" dirty="0"/>
              <a:t>, </a:t>
            </a:r>
            <a:r>
              <a:rPr lang="en-US" sz="3600" dirty="0" err="1"/>
              <a:t>poďme</a:t>
            </a:r>
            <a:r>
              <a:rPr lang="en-US" sz="3600" dirty="0"/>
              <a:t>, </a:t>
            </a:r>
            <a:r>
              <a:rPr lang="en-US" sz="3600" dirty="0" err="1"/>
              <a:t>radostne</a:t>
            </a:r>
            <a:r>
              <a:rPr lang="en-US" sz="3600" dirty="0"/>
              <a:t> </a:t>
            </a:r>
            <a:r>
              <a:rPr lang="en-US" sz="3600" dirty="0" err="1"/>
              <a:t>plesajme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postojme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jasliach</a:t>
            </a:r>
            <a:r>
              <a:rPr lang="en-US" sz="3600" dirty="0"/>
              <a:t> v </a:t>
            </a:r>
            <a:r>
              <a:rPr lang="en-US" sz="3600" dirty="0" err="1"/>
              <a:t>Betleheme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Dieťatko</a:t>
            </a:r>
            <a:r>
              <a:rPr lang="en-US" sz="3600" dirty="0"/>
              <a:t>, </a:t>
            </a:r>
            <a:r>
              <a:rPr lang="en-US" sz="3600" dirty="0" err="1"/>
              <a:t>ajhľa</a:t>
            </a:r>
            <a:r>
              <a:rPr lang="en-US" sz="3600" dirty="0"/>
              <a:t>,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narodilo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pozdravme</a:t>
            </a:r>
            <a:r>
              <a:rPr lang="en-US" sz="3600" dirty="0"/>
              <a:t> ho </a:t>
            </a:r>
            <a:r>
              <a:rPr lang="en-US" sz="3600" dirty="0" err="1"/>
              <a:t>vrúcne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pozdravme</a:t>
            </a:r>
            <a:r>
              <a:rPr lang="en-US" sz="3600" dirty="0"/>
              <a:t> ho </a:t>
            </a:r>
            <a:r>
              <a:rPr lang="en-US" sz="3600" dirty="0" err="1"/>
              <a:t>vrúcne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, </a:t>
            </a:r>
            <a:r>
              <a:rPr lang="en-US" sz="3600" dirty="0" err="1"/>
              <a:t>radosť</a:t>
            </a:r>
            <a:r>
              <a:rPr lang="en-US" sz="3600" dirty="0"/>
              <a:t>, </a:t>
            </a:r>
            <a:r>
              <a:rPr lang="en-US" sz="3600" dirty="0" err="1"/>
              <a:t>spásu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prinieslo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K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, </a:t>
            </a:r>
            <a:r>
              <a:rPr lang="en-US" sz="3600" dirty="0" err="1"/>
              <a:t>Boh</a:t>
            </a:r>
            <a:r>
              <a:rPr lang="en-US" sz="3600" dirty="0"/>
              <a:t> a </a:t>
            </a:r>
            <a:r>
              <a:rPr lang="en-US" sz="3600" dirty="0" err="1"/>
              <a:t>človek</a:t>
            </a:r>
            <a:r>
              <a:rPr lang="en-US" sz="3600" dirty="0"/>
              <a:t> </a:t>
            </a:r>
            <a:r>
              <a:rPr lang="en-US" sz="3600" dirty="0" err="1"/>
              <a:t>pravý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to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> </a:t>
            </a:r>
            <a:r>
              <a:rPr lang="en-US" sz="3600" dirty="0" err="1"/>
              <a:t>daný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pokornej</a:t>
            </a:r>
            <a:r>
              <a:rPr lang="en-US" sz="3600" dirty="0"/>
              <a:t> </a:t>
            </a:r>
            <a:r>
              <a:rPr lang="en-US" sz="3600" dirty="0" err="1"/>
              <a:t>Božej</a:t>
            </a:r>
            <a:r>
              <a:rPr lang="en-US" sz="3600" dirty="0"/>
              <a:t> </a:t>
            </a:r>
            <a:r>
              <a:rPr lang="en-US" sz="3600" dirty="0" err="1"/>
              <a:t>vyvolenej</a:t>
            </a:r>
            <a:r>
              <a:rPr lang="en-US" sz="3600" dirty="0"/>
              <a:t> </a:t>
            </a:r>
            <a:r>
              <a:rPr lang="en-US" sz="3600" dirty="0" err="1"/>
              <a:t>Panny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klaňajme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Jemu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klaňajme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Jemu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On od </a:t>
            </a:r>
            <a:r>
              <a:rPr lang="en-US" sz="3600" dirty="0" err="1"/>
              <a:t>Boha</a:t>
            </a:r>
            <a:r>
              <a:rPr lang="en-US" sz="3600" dirty="0"/>
              <a:t> je </a:t>
            </a:r>
            <a:r>
              <a:rPr lang="en-US" sz="3600" dirty="0" err="1"/>
              <a:t>Spasiteľ</a:t>
            </a:r>
            <a:r>
              <a:rPr lang="en-US" sz="3600" dirty="0"/>
              <a:t> </a:t>
            </a:r>
            <a:r>
              <a:rPr lang="en-US" sz="3600" dirty="0" err="1"/>
              <a:t>poslaný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970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kresťania</a:t>
            </a:r>
            <a:r>
              <a:rPr lang="en-US" sz="3600" dirty="0"/>
              <a:t>, </a:t>
            </a:r>
            <a:r>
              <a:rPr lang="en-US" sz="3600" dirty="0" err="1"/>
              <a:t>vstaňme</a:t>
            </a:r>
            <a:r>
              <a:rPr lang="en-US" sz="3600" dirty="0"/>
              <a:t>, </a:t>
            </a:r>
            <a:r>
              <a:rPr lang="en-US" sz="3600" dirty="0" err="1"/>
              <a:t>Hospodina</a:t>
            </a:r>
            <a:r>
              <a:rPr lang="en-US" sz="3600" dirty="0"/>
              <a:t> </a:t>
            </a:r>
            <a:r>
              <a:rPr lang="en-US" sz="3600" dirty="0" err="1"/>
              <a:t>chváľme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s </a:t>
            </a:r>
            <a:r>
              <a:rPr lang="en-US" sz="3600" dirty="0" err="1"/>
              <a:t>anjelmi</a:t>
            </a:r>
            <a:r>
              <a:rPr lang="en-US" sz="3600" dirty="0"/>
              <a:t> </a:t>
            </a:r>
            <a:r>
              <a:rPr lang="en-US" sz="3600" dirty="0" err="1"/>
              <a:t>radostne</a:t>
            </a:r>
            <a:r>
              <a:rPr lang="en-US" sz="3600" dirty="0"/>
              <a:t> </a:t>
            </a:r>
            <a:r>
              <a:rPr lang="en-US" sz="3600" dirty="0" err="1"/>
              <a:t>zaspievajme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/>
              <a:t>Pánu</a:t>
            </a:r>
            <a:r>
              <a:rPr lang="en-US" sz="3600" dirty="0"/>
              <a:t> </a:t>
            </a:r>
            <a:r>
              <a:rPr lang="en-US" sz="3600" dirty="0" err="1"/>
              <a:t>Bohu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výsosti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ľuďom</a:t>
            </a:r>
            <a:r>
              <a:rPr lang="en-US" sz="3600" dirty="0"/>
              <a:t> </a:t>
            </a:r>
            <a:r>
              <a:rPr lang="en-US" sz="3600" dirty="0" err="1"/>
              <a:t>dobrej</a:t>
            </a:r>
            <a:r>
              <a:rPr lang="en-US" sz="3600" dirty="0"/>
              <a:t> </a:t>
            </a:r>
            <a:r>
              <a:rPr lang="en-US" sz="3600" dirty="0" err="1"/>
              <a:t>vôle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ľuďom</a:t>
            </a:r>
            <a:r>
              <a:rPr lang="en-US" sz="3600" dirty="0"/>
              <a:t> </a:t>
            </a:r>
            <a:r>
              <a:rPr lang="en-US" sz="3600" dirty="0" err="1"/>
              <a:t>dobrej</a:t>
            </a:r>
            <a:r>
              <a:rPr lang="en-US" sz="3600" dirty="0"/>
              <a:t> </a:t>
            </a:r>
            <a:r>
              <a:rPr lang="en-US" sz="3600" dirty="0" err="1"/>
              <a:t>vôle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 v </a:t>
            </a:r>
            <a:r>
              <a:rPr lang="en-US" sz="3600" dirty="0" err="1"/>
              <a:t>srdciach</a:t>
            </a:r>
            <a:r>
              <a:rPr lang="en-US" sz="3600" dirty="0"/>
              <a:t> z Kristovej </a:t>
            </a:r>
            <a:r>
              <a:rPr lang="en-US" sz="3600" dirty="0" err="1"/>
              <a:t>milosti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871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705</TotalTime>
  <Words>27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Ó, kresťania, poďme, radostne plesajme a postojme pri jasliach v Betleheme. Dieťatko, ajhľa, nám sa narodilo: ó, pozdravme ho vrúcne, ó, pozdravme ho vrúcne, veď pokoj, radosť, spásu nám prinieslo.</vt:lpstr>
      <vt:lpstr>K nám prišiel Pán slávy, Boh a človek pravý, k nám prišiel, keď na to bol už čas daný, z pokornej Božej vyvolenej Panny. Ó, klaňajme sa Jemu, ó, klaňajme sa Jemu, On od Boha je Spasiteľ poslaný.</vt:lpstr>
      <vt:lpstr>Ó, kresťania, vstaňme, Hospodina chváľme a s anjelmi radostne zaspievajme: Sláva buď Pánu Bohu na výsosti  a ľuďom dobrej vôle, a ľuďom dobrej vôle buď pokoj v srdciach z Kristovej milosti.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2013-12-24T23:47:01Z</dcterms:modified>
</cp:coreProperties>
</file>