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31"/>
  </p:normalViewPr>
  <p:slideViewPr>
    <p:cSldViewPr snapToGrid="0" snapToObjects="1">
      <p:cViewPr varScale="1">
        <p:scale>
          <a:sx n="143" d="100"/>
          <a:sy n="143" d="100"/>
        </p:scale>
        <p:origin x="22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Raduj sa svet, </a:t>
            </a:r>
            <a:r>
              <a:rPr lang="sk-SK" sz="3600" dirty="0" err="1"/>
              <a:t>prichádza</a:t>
            </a:r>
            <a:r>
              <a:rPr lang="sk-SK" sz="3600" dirty="0"/>
              <a:t> </a:t>
            </a:r>
            <a:r>
              <a:rPr lang="sk-SK" sz="3600" dirty="0" err="1"/>
              <a:t>Pán</a:t>
            </a:r>
            <a:r>
              <a:rPr lang="sk-SK" sz="3600" dirty="0"/>
              <a:t>, </a:t>
            </a:r>
            <a:br>
              <a:rPr lang="sk-SK" sz="3600" dirty="0"/>
            </a:br>
            <a:r>
              <a:rPr lang="sk-SK" sz="3600" dirty="0"/>
              <a:t>Zem </a:t>
            </a:r>
            <a:r>
              <a:rPr lang="sk-SK" sz="3600" dirty="0" err="1"/>
              <a:t>prím</a:t>
            </a:r>
            <a:r>
              <a:rPr lang="sk-SK" sz="3600" dirty="0"/>
              <a:t> Ho, tvoj je </a:t>
            </a:r>
            <a:r>
              <a:rPr lang="sk-SK" sz="3600" dirty="0" err="1"/>
              <a:t>Král</a:t>
            </a:r>
            <a:r>
              <a:rPr lang="sk-SK" sz="3600" dirty="0"/>
              <a:t>̌.</a:t>
            </a:r>
            <a:br>
              <a:rPr lang="sk-SK" sz="3600" dirty="0"/>
            </a:b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err="1"/>
              <a:t>Každe</a:t>
            </a:r>
            <a:r>
              <a:rPr lang="sk-SK" sz="3600" dirty="0"/>
              <a:t>́ srdce priprav Mu stan,</a:t>
            </a:r>
            <a:br>
              <a:rPr lang="sk-SK" sz="3600" dirty="0"/>
            </a:br>
            <a:r>
              <a:rPr lang="sk-SK" sz="3600" dirty="0"/>
              <a:t>nech zem je plná </a:t>
            </a:r>
            <a:r>
              <a:rPr lang="sk-SK" sz="3600" dirty="0" err="1"/>
              <a:t>chvál</a:t>
            </a:r>
            <a:r>
              <a:rPr lang="sk-SK" sz="3600" dirty="0"/>
              <a:t>,</a:t>
            </a:r>
            <a:br>
              <a:rPr lang="sk-SK" sz="3600" dirty="0"/>
            </a:br>
            <a:r>
              <a:rPr lang="sk-SK" sz="3600" dirty="0"/>
              <a:t>nech zem je plná </a:t>
            </a:r>
            <a:r>
              <a:rPr lang="sk-SK" sz="3600" dirty="0" err="1"/>
              <a:t>chvál</a:t>
            </a:r>
            <a:r>
              <a:rPr lang="sk-SK" sz="3600" dirty="0"/>
              <a:t>, </a:t>
            </a:r>
            <a:br>
              <a:rPr lang="sk-SK" sz="3600" dirty="0"/>
            </a:br>
            <a:r>
              <a:rPr lang="sk-SK" sz="3600" dirty="0"/>
              <a:t>nech zem, nech zem je plná </a:t>
            </a:r>
            <a:r>
              <a:rPr lang="sk-SK" sz="3600" dirty="0" err="1"/>
              <a:t>chvál</a:t>
            </a:r>
            <a:r>
              <a:rPr lang="sk-SK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322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Nebojte sa, znie z neba k </a:t>
            </a:r>
            <a:r>
              <a:rPr lang="sk-SK" sz="3600" dirty="0" err="1"/>
              <a:t>nám</a:t>
            </a:r>
            <a:r>
              <a:rPr lang="sk-SK" sz="3600" dirty="0"/>
              <a:t>, </a:t>
            </a:r>
            <a:br>
              <a:rPr lang="sk-SK" sz="3600" dirty="0"/>
            </a:br>
            <a:r>
              <a:rPr lang="sk-SK" sz="3600" dirty="0" err="1"/>
              <a:t>Pán</a:t>
            </a:r>
            <a:r>
              <a:rPr lang="sk-SK" sz="3600" dirty="0"/>
              <a:t> Boh </a:t>
            </a:r>
            <a:r>
              <a:rPr lang="sk-SK" sz="3600" dirty="0" err="1"/>
              <a:t>nás</a:t>
            </a:r>
            <a:r>
              <a:rPr lang="sk-SK" sz="3600" dirty="0"/>
              <a:t> miluje.</a:t>
            </a:r>
          </a:p>
        </p:txBody>
      </p:sp>
    </p:spTree>
    <p:extLst>
      <p:ext uri="{BB962C8B-B14F-4D97-AF65-F5344CB8AC3E}">
        <p14:creationId xmlns:p14="http://schemas.microsoft.com/office/powerpoint/2010/main" val="1798609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Syna svojho posiela </a:t>
            </a:r>
            <a:r>
              <a:rPr lang="sk-SK" sz="3600" dirty="0" err="1"/>
              <a:t>vám</a:t>
            </a:r>
            <a:r>
              <a:rPr lang="sk-SK" sz="3600" dirty="0"/>
              <a:t>,</a:t>
            </a:r>
            <a:br>
              <a:rPr lang="sk-SK" sz="3600" dirty="0"/>
            </a:br>
            <a:r>
              <a:rPr lang="sk-SK" sz="3600" dirty="0" err="1"/>
              <a:t>spásu</a:t>
            </a:r>
            <a:r>
              <a:rPr lang="sk-SK" sz="3600" dirty="0"/>
              <a:t> v </a:t>
            </a:r>
            <a:r>
              <a:rPr lang="sk-SK" sz="3600" dirty="0" err="1"/>
              <a:t>Ňom</a:t>
            </a:r>
            <a:r>
              <a:rPr lang="sk-SK" sz="3600" dirty="0"/>
              <a:t> daruje,</a:t>
            </a:r>
            <a:br>
              <a:rPr lang="sk-SK" sz="3600" dirty="0"/>
            </a:br>
            <a:r>
              <a:rPr lang="sk-SK" sz="3600" dirty="0" err="1"/>
              <a:t>spásu</a:t>
            </a:r>
            <a:r>
              <a:rPr lang="sk-SK" sz="3600" dirty="0"/>
              <a:t> v </a:t>
            </a:r>
            <a:r>
              <a:rPr lang="sk-SK" sz="3600" dirty="0" err="1"/>
              <a:t>Ňom</a:t>
            </a:r>
            <a:r>
              <a:rPr lang="sk-SK" sz="3600" dirty="0"/>
              <a:t> daruje, </a:t>
            </a:r>
            <a:br>
              <a:rPr lang="sk-SK" sz="3600" dirty="0"/>
            </a:br>
            <a:r>
              <a:rPr lang="sk-SK" sz="3600" dirty="0" err="1"/>
              <a:t>spásu</a:t>
            </a:r>
            <a:r>
              <a:rPr lang="sk-SK" sz="3600" dirty="0"/>
              <a:t>, </a:t>
            </a:r>
            <a:r>
              <a:rPr lang="sk-SK" sz="3600" dirty="0" err="1"/>
              <a:t>spásu</a:t>
            </a:r>
            <a:r>
              <a:rPr lang="sk-SK" sz="3600" dirty="0"/>
              <a:t> v </a:t>
            </a:r>
            <a:r>
              <a:rPr lang="sk-SK" sz="3600" dirty="0" err="1"/>
              <a:t>Ňom</a:t>
            </a:r>
            <a:r>
              <a:rPr lang="sk-SK" sz="3600" dirty="0"/>
              <a:t> daruje.</a:t>
            </a:r>
          </a:p>
        </p:txBody>
      </p:sp>
    </p:spTree>
    <p:extLst>
      <p:ext uri="{BB962C8B-B14F-4D97-AF65-F5344CB8AC3E}">
        <p14:creationId xmlns:p14="http://schemas.microsoft.com/office/powerpoint/2010/main" val="303624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err="1"/>
              <a:t>Prebud</a:t>
            </a:r>
            <a:r>
              <a:rPr lang="sk-SK" sz="3600" dirty="0"/>
              <a:t>̌ sa </a:t>
            </a:r>
            <a:r>
              <a:rPr lang="sk-SK" sz="3600" dirty="0" err="1"/>
              <a:t>ľud</a:t>
            </a:r>
            <a:r>
              <a:rPr lang="sk-SK" sz="3600" dirty="0"/>
              <a:t>, prijmi </a:t>
            </a:r>
            <a:r>
              <a:rPr lang="sk-SK" sz="3600" dirty="0" err="1"/>
              <a:t>Pána</a:t>
            </a:r>
            <a:r>
              <a:rPr lang="sk-SK" sz="3600" dirty="0"/>
              <a:t>, </a:t>
            </a:r>
            <a:br>
              <a:rPr lang="sk-SK" sz="3600" dirty="0"/>
            </a:br>
            <a:r>
              <a:rPr lang="sk-SK" sz="3600" dirty="0"/>
              <a:t>venuj mu </a:t>
            </a:r>
            <a:r>
              <a:rPr lang="sk-SK" sz="3600" dirty="0" err="1"/>
              <a:t>život</a:t>
            </a:r>
            <a:r>
              <a:rPr lang="sk-SK" sz="3600" dirty="0"/>
              <a:t> svoj.</a:t>
            </a:r>
            <a:br>
              <a:rPr lang="sk-SK" sz="3600" dirty="0"/>
            </a:b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298092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 </a:t>
            </a:r>
            <a:r>
              <a:rPr lang="sk-SK" sz="3600" dirty="0" err="1"/>
              <a:t>Ňom</a:t>
            </a:r>
            <a:r>
              <a:rPr lang="sk-SK" sz="3600" dirty="0"/>
              <a:t> ti bude </a:t>
            </a:r>
            <a:r>
              <a:rPr lang="sk-SK" sz="3600" dirty="0" err="1"/>
              <a:t>spása</a:t>
            </a:r>
            <a:r>
              <a:rPr lang="sk-SK" sz="3600" dirty="0"/>
              <a:t> </a:t>
            </a:r>
            <a:r>
              <a:rPr lang="sk-SK" sz="3600" dirty="0" err="1"/>
              <a:t>dana</a:t>
            </a:r>
            <a:r>
              <a:rPr lang="sk-SK" sz="3600" dirty="0"/>
              <a:t>́,</a:t>
            </a:r>
            <a:br>
              <a:rPr lang="sk-SK" sz="3600" dirty="0"/>
            </a:br>
            <a:r>
              <a:rPr lang="sk-SK" sz="3600" dirty="0" err="1"/>
              <a:t>nájdes</a:t>
            </a:r>
            <a:r>
              <a:rPr lang="sk-SK" sz="3600" dirty="0"/>
              <a:t>̌ v </a:t>
            </a:r>
            <a:r>
              <a:rPr lang="sk-SK" sz="3600" dirty="0" err="1"/>
              <a:t>Ňom</a:t>
            </a:r>
            <a:r>
              <a:rPr lang="sk-SK" sz="3600" dirty="0"/>
              <a:t> poklad svoj,</a:t>
            </a:r>
            <a:br>
              <a:rPr lang="sk-SK" sz="3600" dirty="0"/>
            </a:br>
            <a:r>
              <a:rPr lang="sk-SK" sz="3600" dirty="0" err="1"/>
              <a:t>nájdes</a:t>
            </a:r>
            <a:r>
              <a:rPr lang="sk-SK" sz="3600" dirty="0"/>
              <a:t>̌ v </a:t>
            </a:r>
            <a:r>
              <a:rPr lang="sk-SK" sz="3600" dirty="0" err="1"/>
              <a:t>Ňom</a:t>
            </a:r>
            <a:r>
              <a:rPr lang="sk-SK" sz="3600" dirty="0"/>
              <a:t> poklad svoj, </a:t>
            </a:r>
            <a:br>
              <a:rPr lang="sk-SK" sz="3600" dirty="0"/>
            </a:br>
            <a:r>
              <a:rPr lang="sk-SK" sz="3600" dirty="0" err="1"/>
              <a:t>nájdes</a:t>
            </a:r>
            <a:r>
              <a:rPr lang="sk-SK" sz="3600" dirty="0"/>
              <a:t>̌, </a:t>
            </a:r>
            <a:r>
              <a:rPr lang="sk-SK" sz="3600" dirty="0" err="1"/>
              <a:t>nájdes</a:t>
            </a:r>
            <a:r>
              <a:rPr lang="sk-SK" sz="3600" dirty="0"/>
              <a:t>̌ v </a:t>
            </a:r>
            <a:r>
              <a:rPr lang="sk-SK" sz="3600" dirty="0" err="1"/>
              <a:t>Ňom</a:t>
            </a:r>
            <a:r>
              <a:rPr lang="sk-SK" sz="3600" dirty="0"/>
              <a:t> poklad svoj.</a:t>
            </a:r>
          </a:p>
        </p:txBody>
      </p:sp>
    </p:spTree>
    <p:extLst>
      <p:ext uri="{BB962C8B-B14F-4D97-AF65-F5344CB8AC3E}">
        <p14:creationId xmlns:p14="http://schemas.microsoft.com/office/powerpoint/2010/main" val="293228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2</TotalTime>
  <Words>48</Words>
  <Application>Microsoft Macintosh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Black</vt:lpstr>
      <vt:lpstr>PowerPoint Presentation</vt:lpstr>
      <vt:lpstr>Raduj sa svet, prichádza Pán,  Zem prím Ho, tvoj je Kráľ. </vt:lpstr>
      <vt:lpstr>Každé srdce priprav Mu stan, nech zem je plná chvál, nech zem je plná chvál,  nech zem, nech zem je plná chvál.</vt:lpstr>
      <vt:lpstr>Nebojte sa, znie z neba k nám,  Pán Boh nás miluje.</vt:lpstr>
      <vt:lpstr>Syna svojho posiela vám, spásu v Ňom daruje, spásu v Ňom daruje,  spásu, spásu v Ňom daruje.</vt:lpstr>
      <vt:lpstr>Prebuď sa ľud, prijmi Pána,  venuj mu život svoj. </vt:lpstr>
      <vt:lpstr>V Ňom ti bude spása daná, nájdeš v Ňom poklad svoj, nájdeš v Ňom poklad svoj,  nájdeš, nájdeš v Ňom poklad svoj.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2018-01-10T09:48:15Z</dcterms:created>
  <dcterms:modified xsi:type="dcterms:W3CDTF">2018-01-10T09:50:51Z</dcterms:modified>
</cp:coreProperties>
</file>