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Nič</a:t>
            </a:r>
            <a:r>
              <a:rPr lang="en-US" sz="3600" dirty="0"/>
              <a:t> ma </a:t>
            </a:r>
            <a:r>
              <a:rPr lang="en-US" sz="3600" dirty="0" err="1"/>
              <a:t>neláka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bližšie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Nič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nevyrovná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tomu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dal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blízkosti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132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poznám</a:t>
            </a:r>
            <a:r>
              <a:rPr lang="en-US" sz="3600" dirty="0"/>
              <a:t> a </a:t>
            </a:r>
            <a:r>
              <a:rPr lang="en-US" sz="3600" dirty="0" err="1"/>
              <a:t>viem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je </a:t>
            </a:r>
            <a:r>
              <a:rPr lang="en-US" sz="3600" dirty="0" err="1"/>
              <a:t>liek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120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nej</a:t>
            </a:r>
            <a:r>
              <a:rPr lang="en-US" sz="3600" dirty="0"/>
              <a:t> </a:t>
            </a:r>
            <a:r>
              <a:rPr lang="en-US" sz="3600" dirty="0" err="1"/>
              <a:t>slobodný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hanby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niet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blízkosti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494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Duchu</a:t>
            </a:r>
            <a:r>
              <a:rPr lang="en-US" sz="3600" dirty="0"/>
              <a:t>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vítaný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príď</a:t>
            </a:r>
            <a:r>
              <a:rPr lang="en-US" sz="3600" dirty="0"/>
              <a:t>, </a:t>
            </a:r>
            <a:r>
              <a:rPr lang="en-US" sz="3600" dirty="0" err="1"/>
              <a:t>vtiahni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dirty="0"/>
              <a:t>tam, </a:t>
            </a: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tróniš</a:t>
            </a:r>
            <a:r>
              <a:rPr lang="en-US" sz="3600" dirty="0"/>
              <a:t> ty.</a:t>
            </a:r>
          </a:p>
        </p:txBody>
      </p:sp>
    </p:spTree>
    <p:extLst>
      <p:ext uri="{BB962C8B-B14F-4D97-AF65-F5344CB8AC3E}">
        <p14:creationId xmlns:p14="http://schemas.microsoft.com/office/powerpoint/2010/main" val="354377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prichádza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dirty="0"/>
              <a:t>s </a:t>
            </a:r>
            <a:r>
              <a:rPr lang="en-US" sz="3600" dirty="0" err="1"/>
              <a:t>túžbou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 err="1"/>
              <a:t>zaplav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k </a:t>
            </a:r>
            <a:r>
              <a:rPr lang="en-US" sz="3600" dirty="0" err="1"/>
              <a:t>tebe</a:t>
            </a:r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dirty="0" err="1"/>
              <a:t>naše</a:t>
            </a:r>
            <a:r>
              <a:rPr lang="en-US" sz="3600" dirty="0"/>
              <a:t> </a:t>
            </a:r>
            <a:r>
              <a:rPr lang="en-US" sz="3600" dirty="0" err="1"/>
              <a:t>srdcia</a:t>
            </a:r>
            <a:r>
              <a:rPr lang="en-US" sz="3600" dirty="0"/>
              <a:t>, </a:t>
            </a:r>
            <a:r>
              <a:rPr lang="en-US" sz="3600" dirty="0" err="1"/>
              <a:t>Kráľ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7375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bázeň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zažívať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aký</a:t>
            </a:r>
            <a:r>
              <a:rPr lang="en-US" sz="3600" dirty="0"/>
              <a:t> </a:t>
            </a:r>
            <a:r>
              <a:rPr lang="en-US" sz="3600" dirty="0" err="1"/>
              <a:t>dobrý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443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4</TotalTime>
  <Words>33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PowerPoint Presentation</vt:lpstr>
      <vt:lpstr>Nič ma neláka viac,  ako bližšie stáť.</vt:lpstr>
      <vt:lpstr>Nič sa nevyrovná tomu, čo si nám dal v tvojej blízkosti.</vt:lpstr>
      <vt:lpstr>Ja poznám a viem, tvoja láska je liek.</vt:lpstr>
      <vt:lpstr>V nej slobodný som  a hanby už niet, v tvojej blízkosti.</vt:lpstr>
      <vt:lpstr>Duchu Svätý, si tu vítaný, príď, vtiahni nás  tam, kde tróniš ty.</vt:lpstr>
      <vt:lpstr>Tvoja sláva prichádza dnes  s túžbou k nám,  zaplav láskou k tebe  naše srdcia, Kráľ.</vt:lpstr>
      <vt:lpstr>Nech stále viac pred tebou bázeň mám. Dnes túžim zažívať, aký dobrý Boh si k nám.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2016-01-30T17:24:36Z</dcterms:created>
  <dcterms:modified xsi:type="dcterms:W3CDTF">2016-01-30T17:28:48Z</dcterms:modified>
</cp:coreProperties>
</file>