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0" r:id="rId7"/>
    <p:sldId id="271" r:id="rId8"/>
    <p:sldId id="272" r:id="rId9"/>
    <p:sldId id="266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/>
    <p:restoredTop sz="94671"/>
  </p:normalViewPr>
  <p:slideViewPr>
    <p:cSldViewPr snapToGrid="0" snapToObjects="1">
      <p:cViewPr varScale="1">
        <p:scale>
          <a:sx n="98" d="100"/>
          <a:sy n="98" d="100"/>
        </p:scale>
        <p:origin x="192" y="8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Nič</a:t>
            </a:r>
            <a:r>
              <a:rPr lang="en-US" sz="3600" dirty="0"/>
              <a:t> ma </a:t>
            </a:r>
            <a:r>
              <a:rPr lang="en-US" sz="3600" dirty="0" err="1"/>
              <a:t>neláka</a:t>
            </a:r>
            <a:r>
              <a:rPr lang="en-US" sz="3600" dirty="0"/>
              <a:t> </a:t>
            </a:r>
            <a:r>
              <a:rPr lang="en-US" sz="3600" dirty="0" err="1"/>
              <a:t>viac</a:t>
            </a:r>
            <a:r>
              <a:rPr lang="en-US" sz="3600" dirty="0"/>
              <a:t>, </a:t>
            </a:r>
            <a:br>
              <a:rPr lang="en-US" sz="3600" dirty="0"/>
            </a:br>
            <a:r>
              <a:rPr lang="en-US" sz="3600" dirty="0" err="1"/>
              <a:t>ako</a:t>
            </a:r>
            <a:r>
              <a:rPr lang="en-US" sz="3600" dirty="0"/>
              <a:t> </a:t>
            </a:r>
            <a:r>
              <a:rPr lang="en-US" sz="3600" dirty="0" err="1"/>
              <a:t>bližšie</a:t>
            </a:r>
            <a:r>
              <a:rPr lang="en-US" sz="3600" dirty="0"/>
              <a:t> </a:t>
            </a:r>
            <a:r>
              <a:rPr lang="en-US" sz="3600" dirty="0" err="1"/>
              <a:t>stáť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Nič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nevyrovná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tomu</a:t>
            </a:r>
            <a:r>
              <a:rPr lang="en-US" sz="3600" dirty="0"/>
              <a:t>, </a:t>
            </a:r>
            <a:r>
              <a:rPr lang="en-US" sz="3600" dirty="0" err="1"/>
              <a:t>čo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nám</a:t>
            </a:r>
            <a:r>
              <a:rPr lang="en-US" sz="3600" dirty="0"/>
              <a:t> dal</a:t>
            </a:r>
            <a:br>
              <a:rPr lang="en-US" sz="3600" dirty="0"/>
            </a:br>
            <a:r>
              <a:rPr lang="en-US" sz="3600" dirty="0"/>
              <a:t>v </a:t>
            </a:r>
            <a:r>
              <a:rPr lang="en-US" sz="3600" dirty="0" err="1"/>
              <a:t>tvojej</a:t>
            </a:r>
            <a:r>
              <a:rPr lang="en-US" sz="3600" dirty="0"/>
              <a:t> </a:t>
            </a:r>
            <a:r>
              <a:rPr lang="en-US" sz="3600" dirty="0" err="1"/>
              <a:t>blízkosti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21326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Ja </a:t>
            </a:r>
            <a:r>
              <a:rPr lang="en-US" sz="3600" dirty="0" err="1"/>
              <a:t>poznám</a:t>
            </a:r>
            <a:r>
              <a:rPr lang="en-US" sz="3600" dirty="0"/>
              <a:t> a </a:t>
            </a:r>
            <a:r>
              <a:rPr lang="en-US" sz="3600" dirty="0" err="1"/>
              <a:t>viem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tvoja</a:t>
            </a:r>
            <a:r>
              <a:rPr lang="en-US" sz="3600" dirty="0"/>
              <a:t> </a:t>
            </a:r>
            <a:r>
              <a:rPr lang="en-US" sz="3600" dirty="0" err="1"/>
              <a:t>láska</a:t>
            </a:r>
            <a:r>
              <a:rPr lang="en-US" sz="3600" dirty="0"/>
              <a:t> je </a:t>
            </a:r>
            <a:r>
              <a:rPr lang="en-US" sz="3600" dirty="0" err="1"/>
              <a:t>liek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21208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V </a:t>
            </a:r>
            <a:r>
              <a:rPr lang="en-US" sz="3600" dirty="0" err="1"/>
              <a:t>nej</a:t>
            </a:r>
            <a:r>
              <a:rPr lang="en-US" sz="3600" dirty="0"/>
              <a:t> </a:t>
            </a:r>
            <a:r>
              <a:rPr lang="en-US" sz="3600" dirty="0" err="1"/>
              <a:t>slobodný</a:t>
            </a:r>
            <a:r>
              <a:rPr lang="en-US" sz="3600" dirty="0"/>
              <a:t> </a:t>
            </a:r>
            <a:r>
              <a:rPr lang="en-US" sz="3600" dirty="0" err="1"/>
              <a:t>som</a:t>
            </a:r>
            <a:r>
              <a:rPr lang="en-US" sz="3600" dirty="0"/>
              <a:t> </a:t>
            </a:r>
            <a:br>
              <a:rPr lang="en-US" sz="3600" dirty="0"/>
            </a:br>
            <a:r>
              <a:rPr lang="en-US" sz="3600" dirty="0"/>
              <a:t>a </a:t>
            </a:r>
            <a:r>
              <a:rPr lang="en-US" sz="3600" dirty="0" err="1"/>
              <a:t>hanby</a:t>
            </a:r>
            <a:r>
              <a:rPr lang="en-US" sz="3600" dirty="0"/>
              <a:t> </a:t>
            </a:r>
            <a:r>
              <a:rPr lang="en-US" sz="3600" dirty="0" err="1"/>
              <a:t>už</a:t>
            </a:r>
            <a:r>
              <a:rPr lang="en-US" sz="3600" dirty="0"/>
              <a:t> </a:t>
            </a:r>
            <a:r>
              <a:rPr lang="en-US" sz="3600" dirty="0" err="1"/>
              <a:t>niet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v </a:t>
            </a:r>
            <a:r>
              <a:rPr lang="en-US" sz="3600" dirty="0" err="1"/>
              <a:t>tvojej</a:t>
            </a:r>
            <a:r>
              <a:rPr lang="en-US" sz="3600" dirty="0"/>
              <a:t> </a:t>
            </a:r>
            <a:r>
              <a:rPr lang="en-US" sz="3600" dirty="0" err="1"/>
              <a:t>blízkosti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54944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Duchu</a:t>
            </a:r>
            <a:r>
              <a:rPr lang="en-US" sz="3600" dirty="0"/>
              <a:t> </a:t>
            </a:r>
            <a:r>
              <a:rPr lang="en-US" sz="3600" dirty="0" err="1" smtClean="0"/>
              <a:t>Svätý</a:t>
            </a:r>
            <a:r>
              <a:rPr lang="en-US" sz="3600" dirty="0" smtClean="0"/>
              <a:t>,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tu</a:t>
            </a:r>
            <a:r>
              <a:rPr lang="en-US" sz="3600" dirty="0"/>
              <a:t> </a:t>
            </a:r>
            <a:r>
              <a:rPr lang="en-US" sz="3600" dirty="0" err="1"/>
              <a:t>vítaný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príď</a:t>
            </a:r>
            <a:r>
              <a:rPr lang="en-US" sz="3600" dirty="0"/>
              <a:t>, </a:t>
            </a:r>
            <a:r>
              <a:rPr lang="en-US" sz="3600" dirty="0" err="1"/>
              <a:t>vtiahni</a:t>
            </a:r>
            <a:r>
              <a:rPr lang="en-US" sz="3600" dirty="0"/>
              <a:t> </a:t>
            </a:r>
            <a:r>
              <a:rPr lang="en-US" sz="3600" dirty="0" err="1"/>
              <a:t>nás</a:t>
            </a:r>
            <a:r>
              <a:rPr lang="en-US" sz="3600" dirty="0"/>
              <a:t> </a:t>
            </a:r>
            <a:br>
              <a:rPr lang="en-US" sz="3600" dirty="0"/>
            </a:br>
            <a:r>
              <a:rPr lang="en-US" sz="3600" dirty="0"/>
              <a:t>tam, </a:t>
            </a:r>
            <a:r>
              <a:rPr lang="en-US" sz="3600" dirty="0" err="1"/>
              <a:t>kde</a:t>
            </a:r>
            <a:r>
              <a:rPr lang="en-US" sz="3600" dirty="0"/>
              <a:t> </a:t>
            </a:r>
            <a:r>
              <a:rPr lang="en-US" sz="3600" dirty="0" err="1"/>
              <a:t>tróniš</a:t>
            </a:r>
            <a:r>
              <a:rPr lang="en-US" sz="3600" dirty="0"/>
              <a:t> ty.</a:t>
            </a:r>
          </a:p>
        </p:txBody>
      </p:sp>
    </p:spTree>
    <p:extLst>
      <p:ext uri="{BB962C8B-B14F-4D97-AF65-F5344CB8AC3E}">
        <p14:creationId xmlns:p14="http://schemas.microsoft.com/office/powerpoint/2010/main" val="354377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Tvoja</a:t>
            </a:r>
            <a:r>
              <a:rPr lang="en-US" sz="3600" dirty="0"/>
              <a:t> </a:t>
            </a:r>
            <a:r>
              <a:rPr lang="en-US" sz="3600" dirty="0" err="1"/>
              <a:t>sláva</a:t>
            </a:r>
            <a:r>
              <a:rPr lang="en-US" sz="3600" dirty="0"/>
              <a:t> </a:t>
            </a:r>
            <a:r>
              <a:rPr lang="en-US" sz="3600" dirty="0" err="1"/>
              <a:t>prichádza</a:t>
            </a:r>
            <a:r>
              <a:rPr lang="en-US" sz="3600" dirty="0"/>
              <a:t> </a:t>
            </a:r>
            <a:r>
              <a:rPr lang="en-US" sz="3600" dirty="0" err="1"/>
              <a:t>dnes</a:t>
            </a:r>
            <a:r>
              <a:rPr lang="en-US" sz="3600" dirty="0"/>
              <a:t> </a:t>
            </a:r>
            <a:br>
              <a:rPr lang="en-US" sz="3600" dirty="0"/>
            </a:br>
            <a:r>
              <a:rPr lang="en-US" sz="3600" dirty="0"/>
              <a:t>s </a:t>
            </a:r>
            <a:r>
              <a:rPr lang="en-US" sz="3600" dirty="0" err="1"/>
              <a:t>túžbou</a:t>
            </a:r>
            <a:r>
              <a:rPr lang="en-US" sz="3600" dirty="0"/>
              <a:t> k </a:t>
            </a:r>
            <a:r>
              <a:rPr lang="en-US" sz="3600" dirty="0" err="1"/>
              <a:t>nám</a:t>
            </a:r>
            <a:r>
              <a:rPr lang="en-US" sz="3600" dirty="0"/>
              <a:t>, </a:t>
            </a:r>
            <a:br>
              <a:rPr lang="en-US" sz="3600" dirty="0"/>
            </a:br>
            <a:r>
              <a:rPr lang="en-US" sz="3600" dirty="0" err="1"/>
              <a:t>zaplav</a:t>
            </a:r>
            <a:r>
              <a:rPr lang="en-US" sz="3600" dirty="0"/>
              <a:t> </a:t>
            </a:r>
            <a:r>
              <a:rPr lang="en-US" sz="3600" dirty="0" err="1"/>
              <a:t>láskou</a:t>
            </a:r>
            <a:r>
              <a:rPr lang="en-US" sz="3600" dirty="0"/>
              <a:t> k </a:t>
            </a:r>
            <a:r>
              <a:rPr lang="en-US" sz="3600" dirty="0" err="1"/>
              <a:t>tebe</a:t>
            </a:r>
            <a:r>
              <a:rPr lang="en-US" sz="3600" dirty="0"/>
              <a:t> </a:t>
            </a:r>
            <a:br>
              <a:rPr lang="en-US" sz="3600" dirty="0"/>
            </a:br>
            <a:r>
              <a:rPr lang="en-US" sz="3600" dirty="0" err="1"/>
              <a:t>naše</a:t>
            </a:r>
            <a:r>
              <a:rPr lang="en-US" sz="3600" dirty="0"/>
              <a:t> </a:t>
            </a:r>
            <a:r>
              <a:rPr lang="en-US" sz="3600" dirty="0" err="1"/>
              <a:t>srdcia</a:t>
            </a:r>
            <a:r>
              <a:rPr lang="en-US" sz="3600" dirty="0"/>
              <a:t>, </a:t>
            </a:r>
            <a:r>
              <a:rPr lang="en-US" sz="3600" dirty="0" err="1"/>
              <a:t>Kráľ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473754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Nech</a:t>
            </a:r>
            <a:r>
              <a:rPr lang="en-US" sz="3600" dirty="0"/>
              <a:t> </a:t>
            </a:r>
            <a:r>
              <a:rPr lang="en-US" sz="3600" dirty="0" err="1"/>
              <a:t>stále</a:t>
            </a:r>
            <a:r>
              <a:rPr lang="en-US" sz="3600" dirty="0"/>
              <a:t> </a:t>
            </a:r>
            <a:r>
              <a:rPr lang="en-US" sz="3600" dirty="0" err="1"/>
              <a:t>viac</a:t>
            </a:r>
            <a:r>
              <a:rPr lang="en-US" sz="3600" dirty="0"/>
              <a:t> </a:t>
            </a:r>
            <a:r>
              <a:rPr lang="en-US" sz="3600" dirty="0" err="1"/>
              <a:t>pred</a:t>
            </a:r>
            <a:r>
              <a:rPr lang="en-US" sz="3600" dirty="0"/>
              <a:t> </a:t>
            </a:r>
            <a:r>
              <a:rPr lang="en-US" sz="3600" dirty="0" err="1"/>
              <a:t>tebou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bázeň</a:t>
            </a:r>
            <a:r>
              <a:rPr lang="en-US" sz="3600" dirty="0"/>
              <a:t> </a:t>
            </a:r>
            <a:r>
              <a:rPr lang="en-US" sz="3600" dirty="0" err="1"/>
              <a:t>mám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Dnes</a:t>
            </a:r>
            <a:r>
              <a:rPr lang="en-US" sz="3600" dirty="0"/>
              <a:t> </a:t>
            </a:r>
            <a:r>
              <a:rPr lang="en-US" sz="3600" dirty="0" err="1"/>
              <a:t>túžim</a:t>
            </a:r>
            <a:r>
              <a:rPr lang="en-US" sz="3600" dirty="0"/>
              <a:t> </a:t>
            </a:r>
            <a:r>
              <a:rPr lang="en-US" sz="3600" dirty="0" err="1"/>
              <a:t>zažívať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aký</a:t>
            </a:r>
            <a:r>
              <a:rPr lang="en-US" sz="3600" dirty="0"/>
              <a:t> </a:t>
            </a:r>
            <a:r>
              <a:rPr lang="en-US" sz="3600" dirty="0" err="1"/>
              <a:t>dobrý</a:t>
            </a:r>
            <a:r>
              <a:rPr lang="en-US" sz="3600" dirty="0"/>
              <a:t> </a:t>
            </a:r>
            <a:r>
              <a:rPr lang="en-US" sz="3600" dirty="0" err="1"/>
              <a:t>Boh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k </a:t>
            </a:r>
            <a:r>
              <a:rPr lang="en-US" sz="3600" dirty="0" err="1"/>
              <a:t>nám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12443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4</TotalTime>
  <Words>33</Words>
  <Application>Microsoft Macintosh PowerPoint</Application>
  <PresentationFormat>On-screen Show (16:9)</PresentationFormat>
  <Paragraphs>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Black</vt:lpstr>
      <vt:lpstr>PowerPoint Presentation</vt:lpstr>
      <vt:lpstr>Nič ma neláka viac,  ako bližšie stáť.</vt:lpstr>
      <vt:lpstr>Nič sa nevyrovná tomu, čo si nám dal v tvojej blízkosti.</vt:lpstr>
      <vt:lpstr>Ja poznám a viem, tvoja láska je liek.</vt:lpstr>
      <vt:lpstr>V nej slobodný som  a hanby už niet, v tvojej blízkosti.</vt:lpstr>
      <vt:lpstr>Duchu Svätý, si tu vítaný, príď, vtiahni nás  tam, kde tróniš ty.</vt:lpstr>
      <vt:lpstr>Tvoja sláva prichádza dnes  s túžbou k nám,  zaplav láskou k tebe  naše srdcia, Kráľ.</vt:lpstr>
      <vt:lpstr>Nech stále viac pred tebou bázeň mám. Dnes túžim zažívať, aký dobrý Boh si k nám.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Tomašovičová Martina</dc:creator>
  <cp:lastModifiedBy>Tomašovičová Martina</cp:lastModifiedBy>
  <cp:revision>1</cp:revision>
  <dcterms:created xsi:type="dcterms:W3CDTF">2016-01-30T17:24:36Z</dcterms:created>
  <dcterms:modified xsi:type="dcterms:W3CDTF">2016-01-30T17:28:48Z</dcterms:modified>
</cp:coreProperties>
</file>