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Otec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, </a:t>
            </a:r>
            <a:r>
              <a:rPr lang="en-US" sz="3600" dirty="0" err="1"/>
              <a:t>celé</a:t>
            </a:r>
            <a:r>
              <a:rPr lang="en-US" sz="3600" dirty="0"/>
              <a:t> </a:t>
            </a:r>
            <a:r>
              <a:rPr lang="en-US" sz="3600" dirty="0" err="1"/>
              <a:t>nebo</a:t>
            </a:r>
            <a:r>
              <a:rPr lang="en-US" sz="3600" dirty="0"/>
              <a:t> </a:t>
            </a:r>
            <a:r>
              <a:rPr lang="en-US" sz="3600" dirty="0" err="1"/>
              <a:t>volá</a:t>
            </a:r>
            <a:r>
              <a:rPr lang="en-US" sz="3600" dirty="0"/>
              <a:t> </a:t>
            </a:r>
            <a:r>
              <a:rPr lang="en-US" sz="3600" dirty="0" err="1"/>
              <a:t>ť</a:t>
            </a:r>
            <a:r>
              <a:rPr lang="en-US" sz="3600" dirty="0" err="1" smtClean="0"/>
              <a:t>a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err="1"/>
              <a:t>S</a:t>
            </a:r>
            <a:r>
              <a:rPr lang="en-US" sz="3600" dirty="0" err="1" smtClean="0"/>
              <a:t>pievame</a:t>
            </a:r>
            <a:r>
              <a:rPr lang="en-US" sz="3600" dirty="0"/>
              <a:t>,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toto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chválou</a:t>
            </a:r>
            <a:r>
              <a:rPr lang="en-US" sz="3600" dirty="0"/>
              <a:t> </a:t>
            </a:r>
            <a:r>
              <a:rPr lang="en-US" sz="3600" dirty="0" err="1" smtClean="0"/>
              <a:t>znie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C</a:t>
            </a:r>
            <a:r>
              <a:rPr lang="en-US" sz="3600" dirty="0" err="1" smtClean="0"/>
              <a:t>ítim</a:t>
            </a:r>
            <a:r>
              <a:rPr lang="en-US" sz="3600" dirty="0" smtClean="0"/>
              <a:t> </a:t>
            </a:r>
            <a:r>
              <a:rPr lang="en-US" sz="3600" dirty="0" err="1"/>
              <a:t>len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nebo</a:t>
            </a:r>
            <a:r>
              <a:rPr lang="en-US" sz="3600" dirty="0"/>
              <a:t> </a:t>
            </a:r>
            <a:r>
              <a:rPr lang="en-US" sz="3600" dirty="0" err="1"/>
              <a:t>pohlcuje</a:t>
            </a:r>
            <a:r>
              <a:rPr lang="en-US" sz="3600" dirty="0"/>
              <a:t> </a:t>
            </a:r>
            <a:r>
              <a:rPr lang="en-US" sz="3600" dirty="0" err="1" smtClean="0"/>
              <a:t>zem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nebo</a:t>
            </a:r>
            <a:r>
              <a:rPr lang="en-US" sz="3600" dirty="0"/>
              <a:t> </a:t>
            </a:r>
            <a:r>
              <a:rPr lang="en-US" sz="3600" dirty="0" err="1"/>
              <a:t>pohlcuje</a:t>
            </a:r>
            <a:r>
              <a:rPr lang="en-US" sz="3600" dirty="0"/>
              <a:t> </a:t>
            </a:r>
            <a:r>
              <a:rPr lang="en-US" sz="3600" dirty="0" err="1" smtClean="0"/>
              <a:t>zem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Duch</a:t>
            </a:r>
            <a:r>
              <a:rPr lang="en-US" sz="3600" dirty="0"/>
              <a:t> </a:t>
            </a:r>
            <a:r>
              <a:rPr lang="en-US" sz="3600" dirty="0" err="1"/>
              <a:t>prepukni</a:t>
            </a:r>
            <a:r>
              <a:rPr lang="en-US" sz="3600" dirty="0"/>
              <a:t> v </a:t>
            </a:r>
            <a:r>
              <a:rPr lang="en-US" sz="3600" dirty="0" err="1" smtClean="0"/>
              <a:t>dážď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zlom</a:t>
            </a:r>
            <a:r>
              <a:rPr lang="en-US" sz="3600" dirty="0" smtClean="0"/>
              <a:t> </a:t>
            </a:r>
            <a:r>
              <a:rPr lang="en-US" sz="3600" dirty="0" err="1"/>
              <a:t>múry</a:t>
            </a:r>
            <a:r>
              <a:rPr lang="en-US" sz="3600" dirty="0"/>
              <a:t> v </a:t>
            </a:r>
            <a:r>
              <a:rPr lang="en-US" sz="3600" dirty="0" err="1" smtClean="0"/>
              <a:t>nás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Duch</a:t>
            </a:r>
            <a:r>
              <a:rPr lang="en-US" sz="3600" dirty="0" smtClean="0"/>
              <a:t> </a:t>
            </a:r>
            <a:r>
              <a:rPr lang="en-US" sz="3600" dirty="0" err="1"/>
              <a:t>prepukni</a:t>
            </a:r>
            <a:r>
              <a:rPr lang="en-US" sz="3600" dirty="0"/>
              <a:t> v </a:t>
            </a:r>
            <a:r>
              <a:rPr lang="en-US" sz="3600" dirty="0" err="1" smtClean="0"/>
              <a:t>dážď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nebo</a:t>
            </a:r>
            <a:r>
              <a:rPr lang="en-US" sz="3600" dirty="0" smtClean="0"/>
              <a:t> </a:t>
            </a:r>
            <a:r>
              <a:rPr lang="en-US" sz="3600" dirty="0" err="1"/>
              <a:t>príď</a:t>
            </a:r>
            <a:r>
              <a:rPr lang="en-US" sz="3600" dirty="0"/>
              <a:t> k </a:t>
            </a:r>
            <a:r>
              <a:rPr lang="en-US" sz="3600" dirty="0" err="1" smtClean="0"/>
              <a:t>nám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01991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r>
              <a:rPr lang="en-US" sz="3600" dirty="0" err="1"/>
              <a:t>t</a:t>
            </a:r>
            <a:r>
              <a:rPr lang="en-US" sz="3600" dirty="0" err="1" smtClean="0"/>
              <a:t>voje</a:t>
            </a:r>
            <a:r>
              <a:rPr lang="en-US" sz="3600" dirty="0" smtClean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 smtClean="0"/>
              <a:t>vzývame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 </a:t>
            </a:r>
            <a:r>
              <a:rPr lang="en-US" sz="3600" dirty="0" err="1"/>
              <a:t>dotýka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 smtClean="0"/>
              <a:t>zeme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Nová</a:t>
            </a:r>
            <a:r>
              <a:rPr lang="en-US" sz="3600" dirty="0"/>
              <a:t> </a:t>
            </a:r>
            <a:r>
              <a:rPr lang="en-US" sz="3600" dirty="0" err="1"/>
              <a:t>vášeň</a:t>
            </a:r>
            <a:r>
              <a:rPr lang="en-US" sz="3600" dirty="0"/>
              <a:t>,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vidieť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voju</a:t>
            </a:r>
            <a:r>
              <a:rPr lang="en-US" sz="3600" dirty="0" smtClean="0"/>
              <a:t> </a:t>
            </a:r>
            <a:r>
              <a:rPr lang="en-US" sz="3600" dirty="0" err="1"/>
              <a:t>vládu</a:t>
            </a:r>
            <a:r>
              <a:rPr lang="en-US" sz="3600" dirty="0"/>
              <a:t> </a:t>
            </a:r>
            <a:r>
              <a:rPr lang="en-US" sz="3600" dirty="0" err="1" smtClean="0"/>
              <a:t>rásť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C</a:t>
            </a:r>
            <a:r>
              <a:rPr lang="en-US" sz="3600" dirty="0" err="1" smtClean="0"/>
              <a:t>hcem</a:t>
            </a:r>
            <a:r>
              <a:rPr lang="en-US" sz="3600" dirty="0" smtClean="0"/>
              <a:t> </a:t>
            </a:r>
            <a:r>
              <a:rPr lang="en-US" sz="3600" dirty="0" err="1"/>
              <a:t>vidieť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voju</a:t>
            </a:r>
            <a:r>
              <a:rPr lang="en-US" sz="3600" dirty="0" smtClean="0"/>
              <a:t> </a:t>
            </a:r>
            <a:r>
              <a:rPr lang="en-US" sz="3600" dirty="0" err="1"/>
              <a:t>vládu</a:t>
            </a:r>
            <a:r>
              <a:rPr lang="en-US" sz="3600" dirty="0"/>
              <a:t> </a:t>
            </a:r>
            <a:r>
              <a:rPr lang="en-US" sz="3600" dirty="0" err="1" smtClean="0"/>
              <a:t>rásť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957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6</TotalTime>
  <Words>20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Otec náš, celé nebo volá ťa. Spievame, nech toto miesto chválou znie. Cítim len, že nebo pohlcuje zem,  že nebo pohlcuje zem.  </vt:lpstr>
      <vt:lpstr>Duch prepukni v dážď, zlom múry v nás. Duch prepukni v dážď, nebo príď k nám.</vt:lpstr>
      <vt:lpstr>Ježiš Kráľ, tvoje meno vzývame. Tvoja sláva dotýka sa dnes zeme. Nová vášeň, chcem vidieť tvoju vládu rásť. Chcem vidieť tvoju vládu rásť.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2016-01-30T16:42:25Z</dcterms:created>
  <dcterms:modified xsi:type="dcterms:W3CDTF">2016-01-30T16:48:56Z</dcterms:modified>
</cp:coreProperties>
</file>