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66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1584" y="-8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Z </a:t>
            </a:r>
            <a:r>
              <a:rPr lang="en-US" sz="3600" dirty="0" err="1"/>
              <a:t>tmy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ma </a:t>
            </a:r>
            <a:r>
              <a:rPr lang="en-US" sz="3600" dirty="0" err="1"/>
              <a:t>vyviedol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vo</a:t>
            </a:r>
            <a:r>
              <a:rPr lang="en-US" sz="3600" dirty="0"/>
              <a:t> </a:t>
            </a:r>
            <a:r>
              <a:rPr lang="en-US" sz="3600" dirty="0" err="1"/>
              <a:t>svetle</a:t>
            </a:r>
            <a:r>
              <a:rPr lang="en-US" sz="3600" dirty="0"/>
              <a:t> </a:t>
            </a:r>
            <a:r>
              <a:rPr lang="en-US" sz="3600" dirty="0" err="1"/>
              <a:t>kráčam</a:t>
            </a:r>
            <a:r>
              <a:rPr lang="en-US" sz="3600" dirty="0"/>
              <a:t> </a:t>
            </a:r>
            <a:r>
              <a:rPr lang="en-US" sz="3600" dirty="0" err="1"/>
              <a:t>už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Svoj</a:t>
            </a:r>
            <a:r>
              <a:rPr lang="en-US" sz="3600" dirty="0"/>
              <a:t> </a:t>
            </a:r>
            <a:r>
              <a:rPr lang="en-US" sz="3600" dirty="0" err="1"/>
              <a:t>pokoj</a:t>
            </a:r>
            <a:r>
              <a:rPr lang="en-US" sz="3600" dirty="0"/>
              <a:t> </a:t>
            </a:r>
            <a:r>
              <a:rPr lang="en-US" sz="3600" dirty="0" err="1"/>
              <a:t>priniesol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strach</a:t>
            </a:r>
            <a:r>
              <a:rPr lang="en-US" sz="3600" dirty="0"/>
              <a:t> </a:t>
            </a:r>
            <a:r>
              <a:rPr lang="en-US" sz="3600" dirty="0" err="1"/>
              <a:t>nemá</a:t>
            </a:r>
            <a:r>
              <a:rPr lang="en-US" sz="3600" dirty="0"/>
              <a:t> </a:t>
            </a:r>
            <a:r>
              <a:rPr lang="en-US" sz="3600" dirty="0" err="1"/>
              <a:t>miesto</a:t>
            </a:r>
            <a:r>
              <a:rPr lang="en-US" sz="3600" dirty="0"/>
              <a:t> tam,</a:t>
            </a:r>
            <a:br>
              <a:rPr lang="en-US" sz="3600" dirty="0"/>
            </a:br>
            <a:r>
              <a:rPr lang="en-US" sz="3600" dirty="0" err="1"/>
              <a:t>kde</a:t>
            </a:r>
            <a:r>
              <a:rPr lang="en-US" sz="3600" dirty="0"/>
              <a:t> Ty </a:t>
            </a:r>
            <a:r>
              <a:rPr lang="en-US" sz="3600" dirty="0" err="1"/>
              <a:t>sám</a:t>
            </a:r>
            <a:r>
              <a:rPr lang="en-US" sz="3600" dirty="0"/>
              <a:t> </a:t>
            </a:r>
            <a:r>
              <a:rPr lang="en-US" sz="3600" dirty="0" err="1"/>
              <a:t>vládneš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Srdce</a:t>
            </a:r>
            <a:r>
              <a:rPr lang="en-US" sz="3600" dirty="0"/>
              <a:t> mi </a:t>
            </a:r>
            <a:r>
              <a:rPr lang="en-US" sz="3600" dirty="0" smtClean="0"/>
              <a:t>nap</a:t>
            </a:r>
            <a:r>
              <a:rPr lang="sk-SK" sz="3600" dirty="0" smtClean="0"/>
              <a:t>ĺň</a:t>
            </a:r>
            <a:r>
              <a:rPr lang="en-US" sz="3600" dirty="0" err="1" smtClean="0"/>
              <a:t>aš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 smtClean="0"/>
              <a:t>nekone</a:t>
            </a:r>
            <a:r>
              <a:rPr lang="sk-SK" sz="3600" dirty="0" smtClean="0"/>
              <a:t>č</a:t>
            </a:r>
            <a:r>
              <a:rPr lang="en-US" sz="3600" dirty="0" err="1" smtClean="0"/>
              <a:t>nou</a:t>
            </a:r>
            <a:r>
              <a:rPr lang="en-US" sz="3600" dirty="0" smtClean="0"/>
              <a:t> </a:t>
            </a:r>
            <a:r>
              <a:rPr lang="en-US" sz="3600" dirty="0" err="1"/>
              <a:t>láskou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Moje</a:t>
            </a:r>
            <a:r>
              <a:rPr lang="en-US" sz="3600" dirty="0"/>
              <a:t> </a:t>
            </a:r>
            <a:r>
              <a:rPr lang="en-US" sz="3600" dirty="0" err="1"/>
              <a:t>vnútro</a:t>
            </a:r>
            <a:r>
              <a:rPr lang="en-US" sz="3600" dirty="0"/>
              <a:t> </a:t>
            </a:r>
            <a:r>
              <a:rPr lang="en-US" sz="3600" dirty="0" err="1" smtClean="0"/>
              <a:t>premie</a:t>
            </a:r>
            <a:r>
              <a:rPr lang="sk-SK" sz="3600" dirty="0" smtClean="0"/>
              <a:t>ň</a:t>
            </a:r>
            <a:r>
              <a:rPr lang="en-US" sz="3600" dirty="0" err="1" smtClean="0"/>
              <a:t>aš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Tvoja</a:t>
            </a:r>
            <a:r>
              <a:rPr lang="en-US" sz="3600" dirty="0"/>
              <a:t> </a:t>
            </a:r>
            <a:r>
              <a:rPr lang="en-US" sz="3600" dirty="0" err="1"/>
              <a:t>nádej</a:t>
            </a:r>
            <a:r>
              <a:rPr lang="en-US" sz="3600" dirty="0"/>
              <a:t> </a:t>
            </a:r>
            <a:r>
              <a:rPr lang="en-US" sz="3600" dirty="0" err="1"/>
              <a:t>má</a:t>
            </a:r>
            <a:r>
              <a:rPr lang="en-US" sz="3600" dirty="0"/>
              <a:t> </a:t>
            </a:r>
            <a:r>
              <a:rPr lang="en-US" sz="3600" dirty="0" err="1"/>
              <a:t>miesto</a:t>
            </a:r>
            <a:r>
              <a:rPr lang="en-US" sz="3600" dirty="0"/>
              <a:t> tam, </a:t>
            </a:r>
            <a:br>
              <a:rPr lang="en-US" sz="3600" dirty="0"/>
            </a:br>
            <a:r>
              <a:rPr lang="en-US" sz="3600" dirty="0" err="1"/>
              <a:t>kde</a:t>
            </a:r>
            <a:r>
              <a:rPr lang="en-US" sz="3600" dirty="0"/>
              <a:t> </a:t>
            </a:r>
            <a:r>
              <a:rPr lang="en-US" sz="3600" dirty="0" err="1"/>
              <a:t>vládneš</a:t>
            </a:r>
            <a:r>
              <a:rPr lang="en-US" sz="3600" dirty="0"/>
              <a:t> </a:t>
            </a:r>
            <a:r>
              <a:rPr lang="en-US" sz="3600" dirty="0" err="1"/>
              <a:t>sám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/>
              <a:t>Ty </a:t>
            </a:r>
            <a:r>
              <a:rPr lang="en-US" sz="3600" dirty="0" err="1"/>
              <a:t>vládneš</a:t>
            </a:r>
            <a:r>
              <a:rPr lang="en-US" sz="3600" dirty="0"/>
              <a:t> </a:t>
            </a:r>
            <a:r>
              <a:rPr lang="en-US" sz="3600" dirty="0" err="1"/>
              <a:t>sám</a:t>
            </a:r>
            <a:r>
              <a:rPr lang="en-US" sz="3600" dirty="0"/>
              <a:t> 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407721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Slovo</a:t>
            </a:r>
            <a:r>
              <a:rPr lang="en-US" sz="3600" dirty="0"/>
              <a:t> </a:t>
            </a:r>
            <a:r>
              <a:rPr lang="en-US" sz="3600" dirty="0" err="1"/>
              <a:t>pravdy</a:t>
            </a:r>
            <a:r>
              <a:rPr lang="en-US" sz="3600" dirty="0"/>
              <a:t> v </a:t>
            </a:r>
            <a:r>
              <a:rPr lang="en-US" sz="3600" dirty="0" err="1"/>
              <a:t>mojom</a:t>
            </a:r>
            <a:r>
              <a:rPr lang="en-US" sz="3600" dirty="0"/>
              <a:t> </a:t>
            </a:r>
            <a:r>
              <a:rPr lang="en-US" sz="3600" dirty="0" err="1"/>
              <a:t>vnútri</a:t>
            </a:r>
            <a:r>
              <a:rPr lang="en-US" sz="3600" dirty="0"/>
              <a:t> </a:t>
            </a:r>
            <a:r>
              <a:rPr lang="en-US" sz="3600" dirty="0" err="1"/>
              <a:t>bdie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všetkých</a:t>
            </a:r>
            <a:r>
              <a:rPr lang="en-US" sz="3600" dirty="0"/>
              <a:t> </a:t>
            </a:r>
            <a:r>
              <a:rPr lang="en-US" sz="3600" dirty="0" err="1"/>
              <a:t>cestách</a:t>
            </a:r>
            <a:r>
              <a:rPr lang="en-US" sz="3600" dirty="0"/>
              <a:t> mi </a:t>
            </a:r>
            <a:r>
              <a:rPr lang="en-US" sz="3600" dirty="0" err="1"/>
              <a:t>svieti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Chcem</a:t>
            </a:r>
            <a:r>
              <a:rPr lang="en-US" sz="3600" dirty="0"/>
              <a:t> s </a:t>
            </a:r>
            <a:r>
              <a:rPr lang="en-US" sz="3600" dirty="0" err="1"/>
              <a:t>Tebou</a:t>
            </a:r>
            <a:r>
              <a:rPr lang="en-US" sz="3600" dirty="0"/>
              <a:t> </a:t>
            </a:r>
            <a:r>
              <a:rPr lang="en-US" sz="3600" dirty="0" err="1"/>
              <a:t>ísť</a:t>
            </a:r>
            <a:r>
              <a:rPr lang="en-US" sz="3600" dirty="0"/>
              <a:t>, z </a:t>
            </a:r>
            <a:r>
              <a:rPr lang="en-US" sz="3600" dirty="0" err="1"/>
              <a:t>mojich</a:t>
            </a:r>
            <a:r>
              <a:rPr lang="en-US" sz="3600" dirty="0"/>
              <a:t> </a:t>
            </a:r>
            <a:r>
              <a:rPr lang="en-US" sz="3600" dirty="0" err="1"/>
              <a:t>úst</a:t>
            </a:r>
            <a:r>
              <a:rPr lang="en-US" sz="3600" dirty="0"/>
              <a:t> Ti </a:t>
            </a:r>
            <a:r>
              <a:rPr lang="en-US" sz="3600" dirty="0" err="1"/>
              <a:t>znie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kde</a:t>
            </a:r>
            <a:r>
              <a:rPr lang="en-US" sz="3600" dirty="0"/>
              <a:t> </a:t>
            </a:r>
            <a:r>
              <a:rPr lang="en-US" sz="3600" dirty="0" err="1"/>
              <a:t>bývaš</a:t>
            </a:r>
            <a:r>
              <a:rPr lang="en-US" sz="3600" dirty="0"/>
              <a:t>, </a:t>
            </a:r>
            <a:r>
              <a:rPr lang="en-US" sz="3600" dirty="0" err="1"/>
              <a:t>chcem</a:t>
            </a:r>
            <a:r>
              <a:rPr lang="en-US" sz="3600" dirty="0"/>
              <a:t> </a:t>
            </a:r>
            <a:r>
              <a:rPr lang="en-US" sz="3600" dirty="0" err="1"/>
              <a:t>byť</a:t>
            </a:r>
            <a:r>
              <a:rPr lang="en-US" sz="3600" dirty="0"/>
              <a:t> </a:t>
            </a:r>
            <a:r>
              <a:rPr lang="en-US" sz="3600" dirty="0" err="1"/>
              <a:t>tiež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407721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Moje</a:t>
            </a:r>
            <a:r>
              <a:rPr lang="en-US" sz="3600" dirty="0"/>
              <a:t> </a:t>
            </a:r>
            <a:r>
              <a:rPr lang="en-US" sz="3600" dirty="0" err="1"/>
              <a:t>vnútro</a:t>
            </a:r>
            <a:r>
              <a:rPr lang="en-US" sz="3600" dirty="0"/>
              <a:t> </a:t>
            </a:r>
            <a:r>
              <a:rPr lang="en-US" sz="3600" dirty="0" err="1"/>
              <a:t>počúvať</a:t>
            </a:r>
            <a:r>
              <a:rPr lang="en-US" sz="3600" dirty="0"/>
              <a:t> </a:t>
            </a:r>
            <a:r>
              <a:rPr lang="en-US" sz="3600" dirty="0" err="1"/>
              <a:t>chce</a:t>
            </a:r>
            <a:r>
              <a:rPr lang="en-US" sz="3600" dirty="0"/>
              <a:t> </a:t>
            </a:r>
            <a:r>
              <a:rPr lang="en-US" sz="3600" dirty="0" err="1"/>
              <a:t>viac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učíš</a:t>
            </a:r>
            <a:r>
              <a:rPr lang="en-US" sz="3600" dirty="0"/>
              <a:t> ma </a:t>
            </a:r>
            <a:r>
              <a:rPr lang="en-US" sz="3600" dirty="0" err="1"/>
              <a:t>kráčať</a:t>
            </a:r>
            <a:r>
              <a:rPr lang="en-US" sz="3600" dirty="0"/>
              <a:t> </a:t>
            </a:r>
            <a:r>
              <a:rPr lang="en-US" sz="3600" dirty="0" err="1"/>
              <a:t>cestou</a:t>
            </a:r>
            <a:r>
              <a:rPr lang="en-US" sz="3600" dirty="0"/>
              <a:t> </a:t>
            </a:r>
            <a:r>
              <a:rPr lang="en-US" sz="3600" dirty="0" err="1"/>
              <a:t>správnou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strede</a:t>
            </a:r>
            <a:r>
              <a:rPr lang="en-US" sz="3600" dirty="0"/>
              <a:t> </a:t>
            </a:r>
            <a:r>
              <a:rPr lang="en-US" sz="3600" dirty="0" err="1"/>
              <a:t>Tvojej</a:t>
            </a:r>
            <a:r>
              <a:rPr lang="en-US" sz="3600" dirty="0"/>
              <a:t> </a:t>
            </a:r>
            <a:r>
              <a:rPr lang="en-US" sz="3600" dirty="0" err="1"/>
              <a:t>vôle</a:t>
            </a:r>
            <a:r>
              <a:rPr lang="en-US" sz="3600" dirty="0"/>
              <a:t> </a:t>
            </a:r>
            <a:r>
              <a:rPr lang="en-US" sz="3600" dirty="0" err="1"/>
              <a:t>túžim</a:t>
            </a:r>
            <a:r>
              <a:rPr lang="en-US" sz="3600" dirty="0"/>
              <a:t> </a:t>
            </a:r>
            <a:r>
              <a:rPr lang="en-US" sz="3600" dirty="0" err="1"/>
              <a:t>stáť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veď</a:t>
            </a:r>
            <a:r>
              <a:rPr lang="en-US" sz="3600" dirty="0"/>
              <a:t> ma Ty </a:t>
            </a:r>
            <a:r>
              <a:rPr lang="en-US" sz="3600" dirty="0" err="1"/>
              <a:t>sám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407721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V </a:t>
            </a:r>
            <a:r>
              <a:rPr lang="en-US" sz="3600" dirty="0" err="1"/>
              <a:t>mojom</a:t>
            </a:r>
            <a:r>
              <a:rPr lang="en-US" sz="3600" dirty="0"/>
              <a:t> </a:t>
            </a:r>
            <a:r>
              <a:rPr lang="en-US" sz="3600" dirty="0" err="1"/>
              <a:t>vnútri</a:t>
            </a:r>
            <a:r>
              <a:rPr lang="en-US" sz="3600" dirty="0"/>
              <a:t> </a:t>
            </a:r>
            <a:r>
              <a:rPr lang="en-US" sz="3600" dirty="0" err="1"/>
              <a:t>miesto</a:t>
            </a:r>
            <a:r>
              <a:rPr lang="en-US" sz="3600" dirty="0"/>
              <a:t> </a:t>
            </a:r>
            <a:r>
              <a:rPr lang="en-US" sz="3600" dirty="0" err="1"/>
              <a:t>máš</a:t>
            </a:r>
            <a:r>
              <a:rPr lang="en-US" sz="3600" dirty="0"/>
              <a:t> </a:t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mojom</a:t>
            </a:r>
            <a:r>
              <a:rPr lang="en-US" sz="3600" dirty="0"/>
              <a:t> </a:t>
            </a:r>
            <a:r>
              <a:rPr lang="en-US" sz="3600" dirty="0" err="1"/>
              <a:t>vnútri</a:t>
            </a:r>
            <a:r>
              <a:rPr lang="en-US" sz="3600" dirty="0"/>
              <a:t> </a:t>
            </a:r>
            <a:r>
              <a:rPr lang="en-US" sz="3600" dirty="0" err="1"/>
              <a:t>miesto</a:t>
            </a:r>
            <a:r>
              <a:rPr lang="en-US" sz="3600" dirty="0"/>
              <a:t> </a:t>
            </a:r>
            <a:r>
              <a:rPr lang="en-US" sz="3600" dirty="0" err="1"/>
              <a:t>máš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mojom</a:t>
            </a:r>
            <a:r>
              <a:rPr lang="en-US" sz="3600" dirty="0"/>
              <a:t> </a:t>
            </a:r>
            <a:r>
              <a:rPr lang="en-US" sz="3600" dirty="0" err="1"/>
              <a:t>vnútri</a:t>
            </a:r>
            <a:r>
              <a:rPr lang="en-US" sz="3600" dirty="0"/>
              <a:t> </a:t>
            </a:r>
            <a:r>
              <a:rPr lang="en-US" sz="3600" dirty="0" err="1"/>
              <a:t>miesto</a:t>
            </a:r>
            <a:r>
              <a:rPr lang="en-US" sz="3600" dirty="0"/>
              <a:t> </a:t>
            </a:r>
            <a:r>
              <a:rPr lang="en-US" sz="3600" dirty="0" err="1"/>
              <a:t>stále</a:t>
            </a:r>
            <a:r>
              <a:rPr lang="en-US" sz="3600" dirty="0"/>
              <a:t> </a:t>
            </a:r>
            <a:r>
              <a:rPr lang="en-US" sz="3600" dirty="0" err="1"/>
              <a:t>máš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407721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2</TotalTime>
  <Words>28</Words>
  <Application>Microsoft Office PowerPoint</Application>
  <PresentationFormat>On-screen Show (16:9)</PresentationFormat>
  <Paragraphs>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_template</vt:lpstr>
      <vt:lpstr>PowerPoint Presentation</vt:lpstr>
      <vt:lpstr>Z tmy si ma vyviedol, vo svetle kráčam už.  Svoj pokoj priniesol, strach nemá miesto tam, kde Ty sám vládneš.</vt:lpstr>
      <vt:lpstr>Srdce mi napĺňaš nekonečnou láskou. Moje vnútro premieňaš a Tvoja nádej má miesto tam,  kde vládneš sám. Ty vládneš sám </vt:lpstr>
      <vt:lpstr>Slovo pravdy v mojom vnútri bdie, na všetkých cestách mi svieti. Chcem s Tebou ísť, z mojich úst Ti znie kde bývaš, chcem byť tiež.</vt:lpstr>
      <vt:lpstr>Moje vnútro počúvať chce viac  učíš ma kráčať cestou správnou v strede Tvojej vôle túžim stáť veď ma Ty sám</vt:lpstr>
      <vt:lpstr>V mojom vnútri miesto máš  V mojom vnútri miesto máš V mojom vnútri miesto stále máš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1</cp:revision>
  <dcterms:created xsi:type="dcterms:W3CDTF">2013-11-06T14:28:25Z</dcterms:created>
  <dcterms:modified xsi:type="dcterms:W3CDTF">2013-11-06T14:31:06Z</dcterms:modified>
</cp:coreProperties>
</file>