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214" y="-21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Vyvyšujem</a:t>
            </a:r>
            <a:r>
              <a:rPr lang="en-US" sz="3600" dirty="0" smtClean="0"/>
              <a:t> </a:t>
            </a:r>
            <a:r>
              <a:rPr lang="en-US" sz="3600" dirty="0" err="1"/>
              <a:t>Teba</a:t>
            </a:r>
            <a:r>
              <a:rPr lang="en-US" sz="3600" dirty="0"/>
              <a:t> Pane </a:t>
            </a:r>
            <a:br>
              <a:rPr lang="en-US" sz="3600" dirty="0"/>
            </a:b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týmto</a:t>
            </a:r>
            <a:r>
              <a:rPr lang="en-US" sz="3600" dirty="0"/>
              <a:t> </a:t>
            </a:r>
            <a:r>
              <a:rPr lang="en-US" sz="3600" dirty="0" err="1"/>
              <a:t>dňom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vyvyšujem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Pane </a:t>
            </a:r>
            <a:br>
              <a:rPr lang="en-US" sz="3600" dirty="0"/>
            </a:b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každým</a:t>
            </a:r>
            <a:r>
              <a:rPr lang="en-US" sz="3600" dirty="0"/>
              <a:t> </a:t>
            </a:r>
            <a:r>
              <a:rPr lang="en-US" sz="3600" dirty="0" err="1" smtClean="0"/>
              <a:t>človekom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Vyvyšujem</a:t>
            </a:r>
            <a:r>
              <a:rPr lang="en-US" sz="3600" dirty="0" smtClean="0"/>
              <a:t> </a:t>
            </a:r>
            <a:r>
              <a:rPr lang="en-US" sz="3600" dirty="0" err="1"/>
              <a:t>Teba</a:t>
            </a:r>
            <a:r>
              <a:rPr lang="en-US" sz="3600" dirty="0"/>
              <a:t> Pane </a:t>
            </a:r>
            <a:br>
              <a:rPr lang="en-US" sz="3600" dirty="0"/>
            </a:b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všetkým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stvorené</a:t>
            </a:r>
            <a:r>
              <a:rPr lang="en-US" sz="3600" dirty="0"/>
              <a:t> je, </a:t>
            </a:r>
            <a:br>
              <a:rPr lang="en-US" sz="3600" dirty="0"/>
            </a:br>
            <a:r>
              <a:rPr lang="en-US" sz="3600" dirty="0" err="1"/>
              <a:t>vyvyšujem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Pane </a:t>
            </a:r>
            <a:br>
              <a:rPr lang="en-US" sz="3600" dirty="0"/>
            </a:b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svojím</a:t>
            </a:r>
            <a:r>
              <a:rPr lang="en-US" sz="3600" dirty="0"/>
              <a:t> </a:t>
            </a:r>
            <a:r>
              <a:rPr lang="en-US" sz="3600" dirty="0" err="1"/>
              <a:t>životom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6165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</a:t>
            </a:r>
            <a:r>
              <a:rPr lang="en-US" sz="3600" dirty="0" err="1"/>
              <a:t>Vyvyšujem</a:t>
            </a:r>
            <a:r>
              <a:rPr lang="en-US" sz="3600" dirty="0"/>
              <a:t> </a:t>
            </a: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každé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.:/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57946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14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Vyvyšujem Teba Pane  nad týmto dňom, vyvyšujem Teba Pane  nad každým človekom.</vt:lpstr>
      <vt:lpstr>Vyvyšujem Teba Pane  nad všetkým, čo stvorené je,  vyvyšujem Teba Pane  nad svojím životom.</vt:lpstr>
      <vt:lpstr>/:Vyvyšujem Tvoje meno nad každé meno.:/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2014-01-08T14:48:57Z</dcterms:created>
  <dcterms:modified xsi:type="dcterms:W3CDTF">2014-01-08T14:50:30Z</dcterms:modified>
</cp:coreProperties>
</file>