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Vyvýšený</a:t>
            </a:r>
            <a:r>
              <a:rPr lang="en-US" sz="3600" dirty="0"/>
              <a:t>,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trón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v </a:t>
            </a:r>
            <a:r>
              <a:rPr lang="en-US" sz="3600" dirty="0" err="1"/>
              <a:t>sláve</a:t>
            </a:r>
            <a:r>
              <a:rPr lang="en-US" sz="3600" dirty="0"/>
              <a:t> mal.</a:t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šiel</a:t>
            </a:r>
            <a:r>
              <a:rPr lang="en-US" sz="3600" dirty="0"/>
              <a:t>,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seba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smtClean="0"/>
              <a:t>dal.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Syn</a:t>
            </a:r>
            <a:r>
              <a:rPr lang="en-US" sz="3600" dirty="0" smtClean="0"/>
              <a:t> </a:t>
            </a:r>
            <a:r>
              <a:rPr lang="en-US" sz="3600" dirty="0" err="1"/>
              <a:t>jediný</a:t>
            </a:r>
            <a:r>
              <a:rPr lang="en-US" sz="3600" dirty="0"/>
              <a:t>, </a:t>
            </a:r>
            <a:r>
              <a:rPr lang="en-US" sz="3600" dirty="0" err="1"/>
              <a:t>čistý</a:t>
            </a:r>
            <a:r>
              <a:rPr lang="en-US" sz="3600" dirty="0"/>
              <a:t> a </a:t>
            </a:r>
            <a:r>
              <a:rPr lang="en-US" sz="3600" dirty="0" err="1"/>
              <a:t>nevinný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niesol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</a:t>
            </a:r>
            <a:r>
              <a:rPr lang="en-US" sz="3600" dirty="0" err="1"/>
              <a:t>bremeno</a:t>
            </a:r>
            <a:r>
              <a:rPr lang="en-US" sz="3600" dirty="0"/>
              <a:t> 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vín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Všetku</a:t>
            </a:r>
            <a:r>
              <a:rPr lang="en-US" sz="3600" dirty="0"/>
              <a:t> </a:t>
            </a:r>
            <a:r>
              <a:rPr lang="en-US" sz="3600" dirty="0" err="1"/>
              <a:t>vládu</a:t>
            </a:r>
            <a:r>
              <a:rPr lang="en-US" sz="3600" dirty="0"/>
              <a:t>, </a:t>
            </a:r>
            <a:r>
              <a:rPr lang="en-US" sz="3600" dirty="0" err="1"/>
              <a:t>moc</a:t>
            </a:r>
            <a:r>
              <a:rPr lang="en-US" sz="3600" dirty="0"/>
              <a:t>,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každé</a:t>
            </a:r>
            <a:r>
              <a:rPr lang="en-US" sz="3600" dirty="0" smtClean="0"/>
              <a:t> </a:t>
            </a:r>
            <a:r>
              <a:rPr lang="en-US" sz="3600" dirty="0" err="1"/>
              <a:t>víťazstvo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/>
              <a:t>máš</a:t>
            </a:r>
            <a:r>
              <a:rPr lang="en-US" sz="3600" dirty="0"/>
              <a:t>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8615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,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úcty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>, </a:t>
            </a:r>
            <a:r>
              <a:rPr lang="en-US" sz="3600" dirty="0" err="1"/>
              <a:t>víťaz</a:t>
            </a:r>
            <a:r>
              <a:rPr lang="en-US" sz="3600" dirty="0"/>
              <a:t> a </a:t>
            </a:r>
            <a:r>
              <a:rPr lang="en-US" sz="3600" dirty="0" err="1"/>
              <a:t>kráľ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úžasný</a:t>
            </a:r>
            <a:r>
              <a:rPr lang="en-US" sz="3600" dirty="0"/>
              <a:t> v </a:t>
            </a:r>
            <a:r>
              <a:rPr lang="en-US" sz="3600" dirty="0" err="1"/>
              <a:t>moci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úžasné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, </a:t>
            </a:r>
            <a:r>
              <a:rPr lang="en-US" sz="3600" dirty="0" err="1"/>
              <a:t>víťaz</a:t>
            </a:r>
            <a:r>
              <a:rPr lang="en-US" sz="3600" dirty="0"/>
              <a:t> a </a:t>
            </a:r>
            <a:r>
              <a:rPr lang="en-US" sz="3600" dirty="0" err="1"/>
              <a:t>kráľ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1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Máš</a:t>
            </a:r>
            <a:r>
              <a:rPr lang="en-US" sz="3600" dirty="0"/>
              <a:t> v </a:t>
            </a:r>
            <a:r>
              <a:rPr lang="en-US" sz="3600" dirty="0" err="1"/>
              <a:t>rukách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, </a:t>
            </a:r>
            <a:r>
              <a:rPr lang="en-US" sz="3600" dirty="0" err="1" smtClean="0"/>
              <a:t>hlásajúc</a:t>
            </a:r>
            <a:r>
              <a:rPr lang="en-US" sz="3600" dirty="0" smtClean="0"/>
              <a:t> </a:t>
            </a:r>
            <a:r>
              <a:rPr lang="en-US" sz="3600" dirty="0" err="1"/>
              <a:t>Otcov</a:t>
            </a:r>
            <a:r>
              <a:rPr lang="en-US" sz="3600" dirty="0"/>
              <a:t> </a:t>
            </a:r>
            <a:r>
              <a:rPr lang="en-US" sz="3600" dirty="0" err="1"/>
              <a:t>plán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Posielaš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err="1"/>
              <a:t>byť</a:t>
            </a:r>
            <a:r>
              <a:rPr lang="en-US" sz="3600" dirty="0"/>
              <a:t> </a:t>
            </a:r>
            <a:r>
              <a:rPr lang="en-US" sz="3600" dirty="0" err="1"/>
              <a:t>svetlom</a:t>
            </a:r>
            <a:r>
              <a:rPr lang="en-US" sz="3600" dirty="0"/>
              <a:t> v </a:t>
            </a:r>
            <a:r>
              <a:rPr lang="en-US" sz="3600" dirty="0" err="1"/>
              <a:t>temnotách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823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Zvíťazíme</a:t>
            </a:r>
            <a:r>
              <a:rPr lang="en-US" sz="3600" dirty="0"/>
              <a:t> v </a:t>
            </a:r>
            <a:r>
              <a:rPr lang="en-US" sz="3600" dirty="0" err="1"/>
              <a:t>ňom</a:t>
            </a:r>
            <a:r>
              <a:rPr lang="en-US" sz="3600" dirty="0"/>
              <a:t> </a:t>
            </a:r>
            <a:r>
              <a:rPr lang="en-US" sz="3600" dirty="0" err="1"/>
              <a:t>krvou</a:t>
            </a:r>
            <a:r>
              <a:rPr lang="en-US" sz="3600" dirty="0"/>
              <a:t> </a:t>
            </a:r>
            <a:r>
              <a:rPr lang="en-US" sz="3600" dirty="0" err="1"/>
              <a:t>Baránkovou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slovom</a:t>
            </a:r>
            <a:r>
              <a:rPr lang="en-US" sz="3600" dirty="0" smtClean="0"/>
              <a:t> </a:t>
            </a:r>
            <a:r>
              <a:rPr lang="en-US" sz="3600" dirty="0" err="1"/>
              <a:t>svedectva</a:t>
            </a:r>
            <a:r>
              <a:rPr lang="en-US" sz="3600" dirty="0"/>
              <a:t>, </a:t>
            </a:r>
            <a:r>
              <a:rPr lang="en-US" sz="3600" dirty="0" err="1"/>
              <a:t>ktoré</a:t>
            </a:r>
            <a:r>
              <a:rPr lang="en-US" sz="3600" dirty="0"/>
              <a:t> </a:t>
            </a:r>
            <a:r>
              <a:rPr lang="en-US" sz="3600" dirty="0" err="1"/>
              <a:t>máme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Zvíťazí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v </a:t>
            </a:r>
            <a:r>
              <a:rPr lang="en-US" sz="3600" dirty="0" err="1"/>
              <a:t>ňom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60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39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Vyvýšený, svoj trón si v sláve mal. Na smrť si šiel, sám seba si nám dal. Syn jediný, čistý a nevinný niesol si kríž, bremeno našich vín.</vt:lpstr>
      <vt:lpstr>/:Všetku vládu, moc,  každé víťazstvo  Ty máš:/</vt:lpstr>
      <vt:lpstr>Pán náš, hoden si úcty slávy, hoden si našich chvál, víťaz a kráľ. Ježiš, úžasný v moci stále, úžasné meno máš, víťaz a kráľ.</vt:lpstr>
      <vt:lpstr>Máš v rukách moc, hlásajúc Otcov plán. Posielaš nás, byť svetlom v temnotách.</vt:lpstr>
      <vt:lpstr>Zvíťazíme v ňom krvou Baránkovou,  slovom svedectva, ktoré máme. Zvíťazí každý v ňom.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2014-01-19T01:51:26Z</dcterms:modified>
</cp:coreProperties>
</file>