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680" y="-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Všetko</a:t>
            </a:r>
            <a:r>
              <a:rPr lang="en-US" sz="3600" dirty="0"/>
              <a:t> to,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, je </a:t>
            </a:r>
            <a:r>
              <a:rPr lang="en-US" sz="3600" dirty="0" err="1"/>
              <a:t>byť</a:t>
            </a:r>
            <a:r>
              <a:rPr lang="en-US" sz="3600" dirty="0"/>
              <a:t> </a:t>
            </a:r>
            <a:r>
              <a:rPr lang="en-US" sz="3600" dirty="0" err="1"/>
              <a:t>blízko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povedať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, je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ďakujem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ľúbiš</a:t>
            </a:r>
            <a:r>
              <a:rPr lang="en-US" sz="3600" dirty="0"/>
              <a:t>, ma </a:t>
            </a:r>
            <a:r>
              <a:rPr lang="en-US" sz="3600" dirty="0" err="1"/>
              <a:t>ľúbiš</a:t>
            </a:r>
            <a:r>
              <a:rPr lang="en-US" sz="3600" dirty="0"/>
              <a:t>, </a:t>
            </a:r>
            <a:r>
              <a:rPr lang="en-US" sz="3600" dirty="0" err="1"/>
              <a:t>jéjéé</a:t>
            </a:r>
            <a:r>
              <a:rPr lang="en-US" sz="3600" dirty="0"/>
              <a:t> (2x)</a:t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5346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Ty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verný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všetkom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 smtClean="0"/>
              <a:t>slúbiš</a:t>
            </a:r>
            <a:r>
              <a:rPr lang="en-US" sz="3600" dirty="0" smtClean="0"/>
              <a:t> mi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ľúbiš</a:t>
            </a:r>
            <a:r>
              <a:rPr lang="en-US" sz="3600" dirty="0"/>
              <a:t> ma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všetky</a:t>
            </a:r>
            <a:r>
              <a:rPr lang="en-US" sz="3600" dirty="0"/>
              <a:t> </a:t>
            </a:r>
            <a:r>
              <a:rPr lang="en-US" sz="3600" dirty="0" err="1"/>
              <a:t>dni</a:t>
            </a:r>
            <a:r>
              <a:rPr lang="en-US" sz="3600" dirty="0"/>
              <a:t>, </a:t>
            </a:r>
            <a:r>
              <a:rPr lang="en-US" sz="3600" dirty="0" err="1"/>
              <a:t>jéjéé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Stále</a:t>
            </a:r>
            <a:r>
              <a:rPr lang="en-US" sz="3600" dirty="0"/>
              <a:t>, </a:t>
            </a:r>
            <a:r>
              <a:rPr lang="en-US" sz="3600" dirty="0" err="1"/>
              <a:t>aj</a:t>
            </a:r>
            <a:r>
              <a:rPr lang="en-US" sz="3600" dirty="0"/>
              <a:t> s </a:t>
            </a:r>
            <a:r>
              <a:rPr lang="en-US" sz="3600" dirty="0" err="1"/>
              <a:t>mojimi</a:t>
            </a:r>
            <a:r>
              <a:rPr lang="en-US" sz="3600" dirty="0"/>
              <a:t> </a:t>
            </a:r>
            <a:r>
              <a:rPr lang="en-US" sz="3600" dirty="0" err="1"/>
              <a:t>pádmi</a:t>
            </a:r>
            <a:r>
              <a:rPr lang="en-US" sz="3600" dirty="0"/>
              <a:t> ma </a:t>
            </a:r>
            <a:r>
              <a:rPr lang="en-US" sz="3600" dirty="0" err="1"/>
              <a:t>ľúbiš</a:t>
            </a:r>
            <a:r>
              <a:rPr lang="en-US" sz="3600" dirty="0"/>
              <a:t/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704</TotalTime>
  <Words>18</Words>
  <Application>Microsoft Macintosh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Black</vt:lpstr>
      <vt:lpstr>PowerPoint Presentation</vt:lpstr>
      <vt:lpstr>Všetko to, čo chcem, je byť blízko A čo povedať chcem, je že ďakujem Že ľúbiš, ma ľúbiš, jéjéé (2x) </vt:lpstr>
      <vt:lpstr>Ty si verný vo všetkom, čo slúbiš mi A ľúbiš ma po všetky dni, jéjéé Stále, aj s mojimi pádmi ma ľúbiš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7</cp:revision>
  <dcterms:created xsi:type="dcterms:W3CDTF">2013-08-10T20:25:22Z</dcterms:created>
  <dcterms:modified xsi:type="dcterms:W3CDTF">2013-10-20T15:31:49Z</dcterms:modified>
</cp:coreProperties>
</file>