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8" r:id="rId4"/>
    <p:sldId id="269" r:id="rId5"/>
    <p:sldId id="271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584" y="-8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Všetko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mal v </a:t>
            </a:r>
            <a:r>
              <a:rPr lang="en-US" sz="3600" dirty="0" err="1"/>
              <a:t>tomto</a:t>
            </a:r>
            <a:r>
              <a:rPr lang="en-US" sz="3600" dirty="0"/>
              <a:t> </a:t>
            </a:r>
            <a:r>
              <a:rPr lang="en-US" sz="3600" dirty="0" err="1"/>
              <a:t>živote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všetok</a:t>
            </a:r>
            <a:r>
              <a:rPr lang="en-US" sz="3600" dirty="0"/>
              <a:t> </a:t>
            </a:r>
            <a:r>
              <a:rPr lang="en-US" sz="3600" dirty="0" err="1"/>
              <a:t>svetský</a:t>
            </a:r>
            <a:r>
              <a:rPr lang="en-US" sz="3600" dirty="0"/>
              <a:t> </a:t>
            </a:r>
            <a:r>
              <a:rPr lang="en-US" sz="3600" dirty="0" err="1"/>
              <a:t>klam</a:t>
            </a:r>
            <a:r>
              <a:rPr lang="en-US" sz="3600" dirty="0"/>
              <a:t> a </a:t>
            </a:r>
            <a:r>
              <a:rPr lang="en-US" sz="3600" dirty="0" err="1"/>
              <a:t>poznanie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200" dirty="0" err="1"/>
              <a:t>Všetko</a:t>
            </a:r>
            <a:r>
              <a:rPr lang="en-US" sz="3200" dirty="0"/>
              <a:t>, </a:t>
            </a:r>
            <a:r>
              <a:rPr lang="en-US" sz="3200" dirty="0" err="1"/>
              <a:t>čo</a:t>
            </a:r>
            <a:r>
              <a:rPr lang="en-US" sz="3200" dirty="0"/>
              <a:t> </a:t>
            </a:r>
            <a:r>
              <a:rPr lang="en-US" sz="3200" dirty="0" err="1"/>
              <a:t>som</a:t>
            </a:r>
            <a:r>
              <a:rPr lang="en-US" sz="3200" dirty="0"/>
              <a:t> </a:t>
            </a:r>
            <a:r>
              <a:rPr lang="en-US" sz="3200" dirty="0" err="1" smtClean="0"/>
              <a:t>chcel</a:t>
            </a:r>
            <a:r>
              <a:rPr lang="en-US" sz="3200" dirty="0" smtClean="0"/>
              <a:t>, </a:t>
            </a:r>
            <a:r>
              <a:rPr lang="en-US" sz="3200" dirty="0" err="1" smtClean="0"/>
              <a:t>stratou</a:t>
            </a:r>
            <a:r>
              <a:rPr lang="en-US" sz="3200" dirty="0" smtClean="0"/>
              <a:t> </a:t>
            </a:r>
            <a:r>
              <a:rPr lang="en-US" sz="3200" dirty="0" err="1"/>
              <a:t>nazývam</a:t>
            </a:r>
            <a:r>
              <a:rPr lang="en-US" sz="3200" dirty="0"/>
              <a:t>,</a:t>
            </a:r>
            <a:br>
              <a:rPr lang="en-US" sz="3200" dirty="0"/>
            </a:br>
            <a:r>
              <a:rPr lang="en-US" sz="3200" dirty="0" err="1"/>
              <a:t>keď</a:t>
            </a:r>
            <a:r>
              <a:rPr lang="en-US" sz="3200" dirty="0"/>
              <a:t> </a:t>
            </a:r>
            <a:r>
              <a:rPr lang="en-US" sz="3200" dirty="0" err="1"/>
              <a:t>som</a:t>
            </a:r>
            <a:r>
              <a:rPr lang="en-US" sz="3200" dirty="0"/>
              <a:t> s </a:t>
            </a:r>
            <a:r>
              <a:rPr lang="en-US" sz="3200" dirty="0" err="1"/>
              <a:t>Ježišom</a:t>
            </a:r>
            <a:r>
              <a:rPr lang="en-US" sz="3200" dirty="0"/>
              <a:t> to </a:t>
            </a:r>
            <a:r>
              <a:rPr lang="en-US" sz="3200" dirty="0" err="1"/>
              <a:t>porovnal</a:t>
            </a:r>
            <a:r>
              <a:rPr lang="en-US" sz="32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Teba</a:t>
            </a:r>
            <a:r>
              <a:rPr lang="en-US" sz="3600" dirty="0"/>
              <a:t>, </a:t>
            </a:r>
            <a:r>
              <a:rPr lang="en-US" sz="3600" dirty="0" err="1"/>
              <a:t>Kráľu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, </a:t>
            </a:r>
            <a:r>
              <a:rPr lang="en-US" sz="3600" dirty="0" err="1"/>
              <a:t>poznať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zjav</a:t>
            </a:r>
            <a:r>
              <a:rPr lang="en-US" sz="3600" dirty="0"/>
              <a:t> mi </a:t>
            </a: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tvár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Radosť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 v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všetkým</a:t>
            </a:r>
            <a:r>
              <a:rPr lang="en-US" sz="3600" dirty="0"/>
              <a:t>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Pane,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10181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Teraz</a:t>
            </a:r>
            <a:r>
              <a:rPr lang="en-US" sz="3600" dirty="0"/>
              <a:t> </a:t>
            </a:r>
            <a:r>
              <a:rPr lang="en-US" sz="3600" dirty="0" err="1"/>
              <a:t>túžbu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poznať</a:t>
            </a:r>
            <a:r>
              <a:rPr lang="en-US" sz="3600" dirty="0"/>
              <a:t> </a:t>
            </a:r>
            <a:r>
              <a:rPr lang="en-US" sz="3600" dirty="0" err="1"/>
              <a:t>viac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iba</a:t>
            </a:r>
            <a:r>
              <a:rPr lang="en-US" sz="3600" dirty="0"/>
              <a:t> </a:t>
            </a:r>
            <a:r>
              <a:rPr lang="en-US" sz="3600" dirty="0" err="1"/>
              <a:t>Tvojim</a:t>
            </a:r>
            <a:r>
              <a:rPr lang="en-US" sz="3600" dirty="0"/>
              <a:t> </a:t>
            </a:r>
            <a:r>
              <a:rPr lang="en-US" sz="3600" dirty="0" err="1"/>
              <a:t>byť</a:t>
            </a:r>
            <a:r>
              <a:rPr lang="en-US" sz="3600" dirty="0"/>
              <a:t>, Ti </a:t>
            </a:r>
            <a:r>
              <a:rPr lang="en-US" sz="3600" dirty="0" err="1"/>
              <a:t>slávu</a:t>
            </a:r>
            <a:r>
              <a:rPr lang="en-US" sz="3600" dirty="0"/>
              <a:t> </a:t>
            </a:r>
            <a:r>
              <a:rPr lang="en-US" sz="3600" dirty="0" err="1"/>
              <a:t>dať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Prostou</a:t>
            </a:r>
            <a:r>
              <a:rPr lang="en-US" sz="3600" dirty="0"/>
              <a:t> </a:t>
            </a:r>
            <a:r>
              <a:rPr lang="en-US" sz="3600" dirty="0" err="1"/>
              <a:t>vierou</a:t>
            </a:r>
            <a:r>
              <a:rPr lang="en-US" sz="3600" dirty="0"/>
              <a:t> </a:t>
            </a:r>
            <a:r>
              <a:rPr lang="en-US" sz="3600" dirty="0" err="1" smtClean="0"/>
              <a:t>vziať</a:t>
            </a:r>
            <a:r>
              <a:rPr lang="en-US" sz="3600" dirty="0" smtClean="0"/>
              <a:t>, </a:t>
            </a:r>
            <a:r>
              <a:rPr lang="en-US" sz="3600" dirty="0" err="1" smtClean="0"/>
              <a:t>čo</a:t>
            </a:r>
            <a:r>
              <a:rPr lang="en-US" sz="3600" dirty="0" smtClean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dávaš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 je </a:t>
            </a:r>
            <a:r>
              <a:rPr lang="en-US" sz="3600" dirty="0" err="1"/>
              <a:t>nádherná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10181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Teba</a:t>
            </a:r>
            <a:r>
              <a:rPr lang="en-US" sz="3600" dirty="0"/>
              <a:t>, </a:t>
            </a:r>
            <a:r>
              <a:rPr lang="en-US" sz="3600" dirty="0" err="1"/>
              <a:t>Kráľu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, </a:t>
            </a:r>
            <a:r>
              <a:rPr lang="en-US" sz="3600" dirty="0" err="1"/>
              <a:t>poznať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zjav</a:t>
            </a:r>
            <a:r>
              <a:rPr lang="en-US" sz="3600" dirty="0"/>
              <a:t> mi </a:t>
            </a: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tvár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Radosť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 v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všetkým</a:t>
            </a:r>
            <a:r>
              <a:rPr lang="en-US" sz="3600" dirty="0"/>
              <a:t>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Pane,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26357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/>
              <a:t>poznať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 </a:t>
            </a:r>
            <a:r>
              <a:rPr lang="en-US" sz="3600" dirty="0" err="1"/>
              <a:t>Tvojho</a:t>
            </a:r>
            <a:r>
              <a:rPr lang="en-US" sz="3600" dirty="0"/>
              <a:t> </a:t>
            </a:r>
            <a:r>
              <a:rPr lang="en-US" sz="3600" dirty="0" err="1"/>
              <a:t>vzkriesenia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viacej</a:t>
            </a:r>
            <a:r>
              <a:rPr lang="en-US" sz="3600" dirty="0"/>
              <a:t> </a:t>
            </a:r>
            <a:r>
              <a:rPr lang="en-US" sz="3600" dirty="0" err="1"/>
              <a:t>pochopiť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súženia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Byť</a:t>
            </a:r>
            <a:r>
              <a:rPr lang="en-US" sz="3600" dirty="0"/>
              <a:t> Ti </a:t>
            </a:r>
            <a:r>
              <a:rPr lang="en-US" sz="3600" dirty="0" err="1"/>
              <a:t>podobný</a:t>
            </a:r>
            <a:r>
              <a:rPr lang="en-US" sz="3600" dirty="0"/>
              <a:t> v </a:t>
            </a:r>
            <a:r>
              <a:rPr lang="en-US" sz="3600" dirty="0" err="1"/>
              <a:t>smrti</a:t>
            </a:r>
            <a:r>
              <a:rPr lang="en-US" sz="3600" dirty="0"/>
              <a:t>, v </a:t>
            </a:r>
            <a:r>
              <a:rPr lang="en-US" sz="3600" dirty="0" err="1"/>
              <a:t>živote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verne</a:t>
            </a:r>
            <a:r>
              <a:rPr lang="en-US" sz="3600" dirty="0"/>
              <a:t> </a:t>
            </a:r>
            <a:r>
              <a:rPr lang="en-US" sz="3600" dirty="0" err="1"/>
              <a:t>vytrvať</a:t>
            </a:r>
            <a:r>
              <a:rPr lang="en-US" sz="3600" dirty="0"/>
              <a:t> a v </a:t>
            </a:r>
            <a:r>
              <a:rPr lang="en-US" sz="3600" dirty="0" err="1"/>
              <a:t>láske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0181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3</TotalTime>
  <Words>39</Words>
  <Application>Microsoft Office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_template</vt:lpstr>
      <vt:lpstr>PowerPoint Presentation</vt:lpstr>
      <vt:lpstr>Všetko, čo som mal v tomto živote,  všetok svetský klam a poznanie. Všetko, čo som chcel, stratou nazývam, keď som s Ježišom to porovnal.</vt:lpstr>
      <vt:lpstr>Teba, Kráľu môj, poznať chcem, viac zjav mi svoju tvár. Radosť mám v Tebe len, Ty si všetkým každý deň, Pane, mám Ťa rád.</vt:lpstr>
      <vt:lpstr>Teraz túžbu mám, Teba poznať viac, iba Tvojim byť, Ti slávu dať. Prostou vierou vziať, čo nám dávaš rád. Tvoja láska k nám je nádherná.</vt:lpstr>
      <vt:lpstr>Teba, Kráľu môj, poznať chcem, viac zjav mi svoju tvár. Radosť mám v Tebe len, Ty si všetkým každý deň, Pane, mám Ťa rád.</vt:lpstr>
      <vt:lpstr>Túžim poznať moc Tvojho vzkriesenia,  viacej pochopiť chcem súženia. Byť Ti podobný v smrti, v živote,  verne vytrvať a v láske stáť.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2</cp:revision>
  <dcterms:created xsi:type="dcterms:W3CDTF">2013-11-06T14:08:51Z</dcterms:created>
  <dcterms:modified xsi:type="dcterms:W3CDTF">2013-11-06T14:15:03Z</dcterms:modified>
</cp:coreProperties>
</file>