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290" y="-137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200" dirty="0" err="1"/>
              <a:t>Všade</a:t>
            </a:r>
            <a:r>
              <a:rPr lang="en-US" sz="3200" dirty="0"/>
              <a:t> tam, </a:t>
            </a:r>
            <a:r>
              <a:rPr lang="en-US" sz="3200" dirty="0" err="1"/>
              <a:t>kde</a:t>
            </a:r>
            <a:r>
              <a:rPr lang="en-US" sz="3200" dirty="0"/>
              <a:t> </a:t>
            </a:r>
            <a:r>
              <a:rPr lang="en-US" sz="3200" dirty="0" err="1"/>
              <a:t>sú</a:t>
            </a:r>
            <a:r>
              <a:rPr lang="en-US" sz="3200" dirty="0"/>
              <a:t>, </a:t>
            </a:r>
            <a:r>
              <a:rPr lang="en-US" sz="3200" dirty="0" err="1" smtClean="0"/>
              <a:t>ľudia</a:t>
            </a:r>
            <a:r>
              <a:rPr lang="en-US" sz="3200" dirty="0" smtClean="0"/>
              <a:t> </a:t>
            </a:r>
            <a:r>
              <a:rPr lang="en-US" sz="3200" dirty="0" err="1"/>
              <a:t>zídení</a:t>
            </a:r>
            <a:r>
              <a:rPr lang="en-US" sz="3200" dirty="0"/>
              <a:t>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v </a:t>
            </a:r>
            <a:r>
              <a:rPr lang="en-US" sz="3200" dirty="0" err="1"/>
              <a:t>mene</a:t>
            </a:r>
            <a:r>
              <a:rPr lang="en-US" sz="3200" dirty="0"/>
              <a:t> </a:t>
            </a:r>
            <a:r>
              <a:rPr lang="en-US" sz="3200" dirty="0" err="1"/>
              <a:t>Ježiš</a:t>
            </a:r>
            <a:r>
              <a:rPr lang="en-US" sz="3200" dirty="0"/>
              <a:t>, </a:t>
            </a:r>
            <a:r>
              <a:rPr lang="en-US" sz="3200" dirty="0" smtClean="0"/>
              <a:t>v </a:t>
            </a:r>
            <a:r>
              <a:rPr lang="en-US" sz="3200" dirty="0" err="1"/>
              <a:t>láske</a:t>
            </a:r>
            <a:r>
              <a:rPr lang="en-US" sz="3200" dirty="0"/>
              <a:t> </a:t>
            </a:r>
            <a:r>
              <a:rPr lang="en-US" sz="3200" dirty="0" err="1"/>
              <a:t>zjednotení</a:t>
            </a:r>
            <a:r>
              <a:rPr lang="en-US" sz="3200" dirty="0" smtClean="0"/>
              <a:t>.</a:t>
            </a:r>
            <a:br>
              <a:rPr lang="en-US" sz="3200" dirty="0" smtClean="0"/>
            </a:br>
            <a:r>
              <a:rPr lang="en-US" sz="3200" dirty="0" err="1"/>
              <a:t>Práve</a:t>
            </a:r>
            <a:r>
              <a:rPr lang="en-US" sz="3200" dirty="0"/>
              <a:t> tam </a:t>
            </a:r>
            <a:r>
              <a:rPr lang="en-US" sz="3200" dirty="0" err="1"/>
              <a:t>Boh</a:t>
            </a:r>
            <a:r>
              <a:rPr lang="en-US" sz="3200" dirty="0"/>
              <a:t> </a:t>
            </a:r>
            <a:r>
              <a:rPr lang="en-US" sz="3200" dirty="0" err="1"/>
              <a:t>zasľúbil</a:t>
            </a:r>
            <a:r>
              <a:rPr lang="en-US" sz="3200" dirty="0"/>
              <a:t>,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bude</a:t>
            </a:r>
            <a:r>
              <a:rPr lang="en-US" sz="3200" dirty="0"/>
              <a:t> </a:t>
            </a:r>
            <a:r>
              <a:rPr lang="en-US" sz="3200" dirty="0" err="1"/>
              <a:t>prítomný</a:t>
            </a:r>
            <a:r>
              <a:rPr lang="en-US" sz="3200" dirty="0"/>
              <a:t>. </a:t>
            </a:r>
            <a:br>
              <a:rPr lang="en-US" sz="3200" dirty="0"/>
            </a:br>
            <a:r>
              <a:rPr lang="en-US" sz="3200" dirty="0" err="1"/>
              <a:t>Dnes</a:t>
            </a:r>
            <a:r>
              <a:rPr lang="en-US" sz="3200" dirty="0"/>
              <a:t> </a:t>
            </a:r>
            <a:r>
              <a:rPr lang="en-US" sz="3200" dirty="0" err="1"/>
              <a:t>viem</a:t>
            </a:r>
            <a:r>
              <a:rPr lang="en-US" sz="3200" dirty="0"/>
              <a:t>,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náš</a:t>
            </a:r>
            <a:r>
              <a:rPr lang="en-US" sz="3200" dirty="0"/>
              <a:t> </a:t>
            </a:r>
            <a:r>
              <a:rPr lang="en-US" sz="3200" dirty="0" err="1"/>
              <a:t>Boh</a:t>
            </a:r>
            <a:r>
              <a:rPr lang="en-US" sz="3200" dirty="0"/>
              <a:t> je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tomto</a:t>
            </a:r>
            <a:r>
              <a:rPr lang="en-US" sz="3200" dirty="0"/>
              <a:t> </a:t>
            </a:r>
            <a:r>
              <a:rPr lang="en-US" sz="3200" dirty="0" err="1"/>
              <a:t>mieste</a:t>
            </a:r>
            <a:r>
              <a:rPr lang="en-US" sz="3200" dirty="0"/>
              <a:t> </a:t>
            </a:r>
            <a:r>
              <a:rPr lang="en-US" sz="3200" dirty="0" err="1"/>
              <a:t>prítomný</a:t>
            </a:r>
            <a:r>
              <a:rPr lang="en-US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200" dirty="0" smtClean="0"/>
              <a:t>/: </a:t>
            </a:r>
            <a:r>
              <a:rPr lang="en-US" sz="3200" dirty="0" err="1" smtClean="0"/>
              <a:t>Privítajme</a:t>
            </a:r>
            <a:r>
              <a:rPr lang="en-US" sz="3200" dirty="0" smtClean="0"/>
              <a:t> </a:t>
            </a:r>
            <a:r>
              <a:rPr lang="en-US" sz="3200" dirty="0" err="1"/>
              <a:t>Pána</a:t>
            </a:r>
            <a:r>
              <a:rPr lang="en-US" sz="3200" dirty="0"/>
              <a:t> v </a:t>
            </a:r>
            <a:r>
              <a:rPr lang="en-US" sz="3200" dirty="0" err="1"/>
              <a:t>tomto</a:t>
            </a:r>
            <a:r>
              <a:rPr lang="en-US" sz="3200" dirty="0"/>
              <a:t> </a:t>
            </a:r>
            <a:r>
              <a:rPr lang="en-US" sz="3200" dirty="0" err="1"/>
              <a:t>chráme</a:t>
            </a:r>
            <a:r>
              <a:rPr lang="en-US" sz="3200" dirty="0"/>
              <a:t>, </a:t>
            </a:r>
            <a:br>
              <a:rPr lang="en-US" sz="3200" dirty="0"/>
            </a:br>
            <a:r>
              <a:rPr lang="en-US" sz="3200" dirty="0" err="1"/>
              <a:t>nech</a:t>
            </a:r>
            <a:r>
              <a:rPr lang="en-US" sz="3200" dirty="0"/>
              <a:t> ho </a:t>
            </a:r>
            <a:r>
              <a:rPr lang="en-US" sz="3200" dirty="0" err="1"/>
              <a:t>Božia</a:t>
            </a:r>
            <a:r>
              <a:rPr lang="en-US" sz="3200" dirty="0"/>
              <a:t> </a:t>
            </a:r>
            <a:r>
              <a:rPr lang="en-US" sz="3200" dirty="0" err="1"/>
              <a:t>sláva</a:t>
            </a:r>
            <a:r>
              <a:rPr lang="en-US" sz="3200" dirty="0"/>
              <a:t> </a:t>
            </a:r>
            <a:r>
              <a:rPr lang="en-US" sz="3200" dirty="0" err="1"/>
              <a:t>naplní</a:t>
            </a:r>
            <a:r>
              <a:rPr lang="en-US" sz="3200" dirty="0"/>
              <a:t>,</a:t>
            </a:r>
            <a:br>
              <a:rPr lang="en-US" sz="3200" dirty="0"/>
            </a:br>
            <a:r>
              <a:rPr lang="en-US" sz="3200" dirty="0" err="1"/>
              <a:t>svojmu</a:t>
            </a:r>
            <a:r>
              <a:rPr lang="en-US" sz="3200" dirty="0"/>
              <a:t> </a:t>
            </a:r>
            <a:r>
              <a:rPr lang="en-US" sz="3200" dirty="0" err="1"/>
              <a:t>Bohu</a:t>
            </a:r>
            <a:r>
              <a:rPr lang="en-US" sz="3200" dirty="0"/>
              <a:t> </a:t>
            </a:r>
            <a:r>
              <a:rPr lang="en-US" sz="3200" dirty="0" err="1"/>
              <a:t>spievame</a:t>
            </a:r>
            <a:r>
              <a:rPr lang="en-US" sz="3200" dirty="0"/>
              <a:t> a </a:t>
            </a:r>
            <a:r>
              <a:rPr lang="en-US" sz="3200" dirty="0" err="1"/>
              <a:t>hráme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 err="1"/>
              <a:t>pieseň</a:t>
            </a:r>
            <a:r>
              <a:rPr lang="en-US" sz="3200" dirty="0"/>
              <a:t> </a:t>
            </a:r>
            <a:r>
              <a:rPr lang="en-US" sz="3200" dirty="0" err="1"/>
              <a:t>spasených</a:t>
            </a:r>
            <a:r>
              <a:rPr lang="en-US" sz="3200" dirty="0"/>
              <a:t>:/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3965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4</TotalTime>
  <Words>16</Words>
  <Application>Microsoft Office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_template</vt:lpstr>
      <vt:lpstr>PowerPoint Presentation</vt:lpstr>
      <vt:lpstr>Všade tam, kde sú, ľudia zídení,  v mene Ježiš, v láske zjednotení. Práve tam Boh zasľúbil, že bude prítomný.  Dnes viem, že náš Boh je na tomto mieste prítomný.</vt:lpstr>
      <vt:lpstr>/: Privítajme Pána v tomto chráme,  nech ho Božia sláva naplní, svojmu Bohu spievame a hráme  pieseň spasených:/</vt:lpstr>
      <vt:lpstr>PowerPoint Presentation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1</cp:revision>
  <dcterms:created xsi:type="dcterms:W3CDTF">2014-10-11T16:40:43Z</dcterms:created>
  <dcterms:modified xsi:type="dcterms:W3CDTF">2014-10-11T16:45:08Z</dcterms:modified>
</cp:coreProperties>
</file>