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70" r:id="rId7"/>
    <p:sldId id="271" r:id="rId8"/>
    <p:sldId id="266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50" d="100"/>
          <a:sy n="50" d="100"/>
        </p:scale>
        <p:origin x="-1176" y="-259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20199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94982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279412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75933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89526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343016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79409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560677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491287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01161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065745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pPr/>
              <a:t>8/29/2015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286828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Vravíš</a:t>
            </a:r>
            <a:r>
              <a:rPr lang="en-US" sz="3600" dirty="0"/>
              <a:t>, </a:t>
            </a:r>
            <a:r>
              <a:rPr lang="en-US" sz="3600" dirty="0" err="1"/>
              <a:t>čokoľvek</a:t>
            </a:r>
            <a:r>
              <a:rPr lang="en-US" sz="3600" dirty="0"/>
              <a:t> </a:t>
            </a:r>
            <a:r>
              <a:rPr lang="en-US" sz="3600" dirty="0" err="1" smtClean="0"/>
              <a:t>prosíš</a:t>
            </a:r>
            <a:r>
              <a:rPr lang="sk-SK" sz="3600" dirty="0" smtClean="0"/>
              <a:t>,</a:t>
            </a:r>
            <a:r>
              <a:rPr lang="en-US" sz="3600" dirty="0" smtClean="0"/>
              <a:t> </a:t>
            </a:r>
            <a:r>
              <a:rPr lang="en-US" sz="3600" dirty="0" err="1"/>
              <a:t>ti</a:t>
            </a:r>
            <a:r>
              <a:rPr lang="en-US" sz="3600" dirty="0"/>
              <a:t> </a:t>
            </a:r>
            <a:r>
              <a:rPr lang="en-US" sz="3600" dirty="0" err="1" smtClean="0"/>
              <a:t>dám</a:t>
            </a:r>
            <a:r>
              <a:rPr lang="sk-SK" sz="3600" dirty="0" smtClean="0"/>
              <a:t>,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túžby</a:t>
            </a:r>
            <a:r>
              <a:rPr lang="en-US" sz="3600" dirty="0"/>
              <a:t> </a:t>
            </a:r>
            <a:r>
              <a:rPr lang="en-US" sz="3600" dirty="0" err="1" smtClean="0"/>
              <a:t>splním</a:t>
            </a:r>
            <a:r>
              <a:rPr lang="sk-SK" sz="3600" dirty="0" smtClean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xmlns="" val="33131234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Vravíš</a:t>
            </a:r>
            <a:r>
              <a:rPr lang="en-US" sz="3600" dirty="0"/>
              <a:t>, </a:t>
            </a:r>
            <a:r>
              <a:rPr lang="en-US" sz="3600" dirty="0" err="1"/>
              <a:t>modlitbu</a:t>
            </a:r>
            <a:r>
              <a:rPr lang="en-US" sz="3600" dirty="0"/>
              <a:t> z </a:t>
            </a:r>
            <a:r>
              <a:rPr lang="en-US" sz="3600" dirty="0" err="1"/>
              <a:t>nebies</a:t>
            </a:r>
            <a:r>
              <a:rPr lang="en-US" sz="3600" dirty="0"/>
              <a:t> </a:t>
            </a:r>
            <a:r>
              <a:rPr lang="en-US" sz="3600" dirty="0" err="1" smtClean="0"/>
              <a:t>vyslyším</a:t>
            </a:r>
            <a:r>
              <a:rPr lang="sk-SK" sz="3600" dirty="0" smtClean="0"/>
              <a:t>,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zem</a:t>
            </a:r>
            <a:r>
              <a:rPr lang="en-US" sz="3600" dirty="0"/>
              <a:t> </a:t>
            </a:r>
            <a:r>
              <a:rPr lang="en-US" sz="3600" dirty="0" err="1" smtClean="0"/>
              <a:t>uzdravím</a:t>
            </a:r>
            <a:r>
              <a:rPr lang="sk-SK" sz="3600" dirty="0" smtClean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xmlns="" val="33624334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Vravíš</a:t>
            </a:r>
            <a:r>
              <a:rPr lang="en-US" sz="3600" dirty="0"/>
              <a:t>, </a:t>
            </a:r>
            <a:r>
              <a:rPr lang="en-US" sz="3600" dirty="0" err="1"/>
              <a:t>Tvoja</a:t>
            </a:r>
            <a:r>
              <a:rPr lang="en-US" sz="3600" dirty="0"/>
              <a:t> </a:t>
            </a:r>
            <a:r>
              <a:rPr lang="en-US" sz="3600" dirty="0" err="1"/>
              <a:t>sláva</a:t>
            </a:r>
            <a:r>
              <a:rPr lang="en-US" sz="3600" dirty="0"/>
              <a:t> </a:t>
            </a:r>
            <a:r>
              <a:rPr lang="en-US" sz="3600" dirty="0" err="1"/>
              <a:t>zem</a:t>
            </a:r>
            <a:r>
              <a:rPr lang="en-US" sz="3600" dirty="0"/>
              <a:t> </a:t>
            </a:r>
            <a:r>
              <a:rPr lang="en-US" sz="3600" dirty="0" err="1"/>
              <a:t>naplní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jak</a:t>
            </a:r>
            <a:r>
              <a:rPr lang="en-US" sz="3600" dirty="0"/>
              <a:t> </a:t>
            </a:r>
            <a:r>
              <a:rPr lang="en-US" sz="3600" dirty="0" err="1"/>
              <a:t>vody</a:t>
            </a:r>
            <a:r>
              <a:rPr lang="en-US" sz="3600" dirty="0"/>
              <a:t> </a:t>
            </a:r>
            <a:r>
              <a:rPr lang="en-US" sz="3600" dirty="0" err="1" smtClean="0"/>
              <a:t>morí</a:t>
            </a:r>
            <a:r>
              <a:rPr lang="sk-SK" sz="3600" dirty="0" smtClean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xmlns="" val="33624334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Vravíš</a:t>
            </a:r>
            <a:r>
              <a:rPr lang="en-US" sz="3600" dirty="0"/>
              <a:t>, </a:t>
            </a:r>
            <a:r>
              <a:rPr lang="en-US" sz="3600" dirty="0" err="1"/>
              <a:t>len</a:t>
            </a:r>
            <a:r>
              <a:rPr lang="en-US" sz="3600" dirty="0"/>
              <a:t> </a:t>
            </a:r>
            <a:r>
              <a:rPr lang="en-US" sz="3600" dirty="0" err="1"/>
              <a:t>pozdvihni</a:t>
            </a:r>
            <a:r>
              <a:rPr lang="en-US" sz="3600" dirty="0"/>
              <a:t> </a:t>
            </a:r>
            <a:r>
              <a:rPr lang="en-US" sz="3600" dirty="0" err="1" smtClean="0"/>
              <a:t>zrak</a:t>
            </a:r>
            <a:r>
              <a:rPr lang="sk-SK" sz="3600" dirty="0" smtClean="0"/>
              <a:t>,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polia</a:t>
            </a:r>
            <a:r>
              <a:rPr lang="en-US" sz="3600" dirty="0"/>
              <a:t> </a:t>
            </a:r>
            <a:r>
              <a:rPr lang="en-US" sz="3600" dirty="0" err="1" smtClean="0"/>
              <a:t>belejú</a:t>
            </a:r>
            <a:r>
              <a:rPr lang="sk-SK" sz="3600" dirty="0" smtClean="0"/>
              <a:t>,</a:t>
            </a:r>
            <a:r>
              <a:rPr lang="en-US" sz="3600" dirty="0" smtClean="0"/>
              <a:t> </a:t>
            </a:r>
            <a:r>
              <a:rPr lang="en-US" sz="3600" dirty="0" err="1"/>
              <a:t>žatvu</a:t>
            </a:r>
            <a:r>
              <a:rPr lang="en-US" sz="3600" dirty="0"/>
              <a:t> </a:t>
            </a:r>
            <a:r>
              <a:rPr lang="en-US" sz="3600" dirty="0" err="1" smtClean="0"/>
              <a:t>čakajú</a:t>
            </a:r>
            <a:r>
              <a:rPr lang="sk-SK" sz="3600" dirty="0" smtClean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xmlns="" val="33624334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Vravíš</a:t>
            </a:r>
            <a:r>
              <a:rPr lang="en-US" sz="3600" dirty="0"/>
              <a:t>, </a:t>
            </a:r>
            <a:r>
              <a:rPr lang="en-US" sz="3600" dirty="0" err="1" smtClean="0"/>
              <a:t>požiadaj</a:t>
            </a:r>
            <a:r>
              <a:rPr lang="sk-SK" sz="3600" dirty="0" smtClean="0"/>
              <a:t>,</a:t>
            </a:r>
            <a:r>
              <a:rPr lang="en-US" sz="3600" dirty="0" smtClean="0"/>
              <a:t> </a:t>
            </a:r>
            <a:r>
              <a:rPr lang="en-US" sz="3600" dirty="0" err="1"/>
              <a:t>ja</a:t>
            </a:r>
            <a:r>
              <a:rPr lang="en-US" sz="3600" dirty="0"/>
              <a:t> </a:t>
            </a:r>
            <a:r>
              <a:rPr lang="en-US" sz="3600" dirty="0" err="1"/>
              <a:t>ti</a:t>
            </a:r>
            <a:r>
              <a:rPr lang="en-US" sz="3600" dirty="0"/>
              <a:t> </a:t>
            </a:r>
            <a:r>
              <a:rPr lang="en-US" sz="3600" dirty="0" err="1"/>
              <a:t>národy</a:t>
            </a:r>
            <a:r>
              <a:rPr lang="en-US" sz="3600" dirty="0"/>
              <a:t> </a:t>
            </a:r>
            <a:r>
              <a:rPr lang="en-US" sz="3600" dirty="0" err="1" smtClean="0"/>
              <a:t>dám</a:t>
            </a:r>
            <a:r>
              <a:rPr lang="sk-SK" sz="3600" dirty="0" smtClean="0"/>
              <a:t>.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sk-SK" sz="3600" dirty="0" err="1" smtClean="0"/>
              <a:t>M</a:t>
            </a:r>
            <a:r>
              <a:rPr lang="en-US" sz="3600" dirty="0" err="1" smtClean="0"/>
              <a:t>ôj</a:t>
            </a:r>
            <a:r>
              <a:rPr lang="en-US" sz="3600" dirty="0" smtClean="0"/>
              <a:t> </a:t>
            </a:r>
            <a:r>
              <a:rPr lang="en-US" sz="3600" dirty="0" err="1"/>
              <a:t>Pán</a:t>
            </a:r>
            <a:r>
              <a:rPr lang="en-US" sz="3600" dirty="0"/>
              <a:t>, </a:t>
            </a:r>
            <a:r>
              <a:rPr lang="en-US" sz="3600" dirty="0" err="1"/>
              <a:t>po</a:t>
            </a:r>
            <a:r>
              <a:rPr lang="en-US" sz="3600" dirty="0"/>
              <a:t> tom </a:t>
            </a:r>
            <a:r>
              <a:rPr lang="en-US" sz="3600" dirty="0" err="1" smtClean="0"/>
              <a:t>túžim</a:t>
            </a:r>
            <a:r>
              <a:rPr lang="sk-SK" sz="3600" dirty="0" smtClean="0"/>
              <a:t>,</a:t>
            </a:r>
            <a:r>
              <a:rPr lang="en-US" sz="3600" dirty="0" smtClean="0"/>
              <a:t> </a:t>
            </a:r>
            <a:r>
              <a:rPr lang="en-US" sz="3600" dirty="0"/>
              <a:t>to </a:t>
            </a:r>
            <a:r>
              <a:rPr lang="en-US" sz="3600" dirty="0" err="1" smtClean="0"/>
              <a:t>chcem</a:t>
            </a:r>
            <a:r>
              <a:rPr lang="en-US" sz="3600" dirty="0" smtClean="0"/>
              <a:t>.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Vidieť</a:t>
            </a:r>
            <a:r>
              <a:rPr lang="en-US" sz="3600" dirty="0"/>
              <a:t> </a:t>
            </a:r>
            <a:r>
              <a:rPr lang="en-US" sz="3600" dirty="0" err="1"/>
              <a:t>tých</a:t>
            </a:r>
            <a:r>
              <a:rPr lang="en-US" sz="3600" dirty="0"/>
              <a:t>, </a:t>
            </a:r>
            <a:r>
              <a:rPr lang="en-US" sz="3600" dirty="0" err="1"/>
              <a:t>ktorí</a:t>
            </a:r>
            <a:r>
              <a:rPr lang="en-US" sz="3600" dirty="0"/>
              <a:t> v </a:t>
            </a:r>
            <a:r>
              <a:rPr lang="en-US" sz="3600" dirty="0" err="1"/>
              <a:t>hriechu</a:t>
            </a:r>
            <a:r>
              <a:rPr lang="en-US" sz="3600" dirty="0"/>
              <a:t> </a:t>
            </a:r>
            <a:r>
              <a:rPr lang="en-US" sz="3600" dirty="0" err="1" smtClean="0"/>
              <a:t>žijú</a:t>
            </a:r>
            <a:r>
              <a:rPr lang="sk-SK" sz="3600" dirty="0" smtClean="0"/>
              <a:t>,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čistých</a:t>
            </a:r>
            <a:r>
              <a:rPr lang="en-US" sz="3600" dirty="0"/>
              <a:t>, </a:t>
            </a:r>
            <a:r>
              <a:rPr lang="en-US" sz="3600" dirty="0" err="1"/>
              <a:t>za</a:t>
            </a:r>
            <a:r>
              <a:rPr lang="en-US" sz="3600" dirty="0"/>
              <a:t> </a:t>
            </a:r>
            <a:r>
              <a:rPr lang="en-US" sz="3600" dirty="0" err="1"/>
              <a:t>tebou</a:t>
            </a:r>
            <a:r>
              <a:rPr lang="en-US" sz="3600" dirty="0"/>
              <a:t> </a:t>
            </a:r>
            <a:r>
              <a:rPr lang="en-US" sz="3600" dirty="0" err="1"/>
              <a:t>že</a:t>
            </a:r>
            <a:r>
              <a:rPr lang="en-US" sz="3600" dirty="0"/>
              <a:t> </a:t>
            </a:r>
            <a:r>
              <a:rPr lang="en-US" sz="3600" dirty="0" err="1" smtClean="0"/>
              <a:t>idú</a:t>
            </a:r>
            <a:r>
              <a:rPr lang="en-US" sz="3600" dirty="0" smtClean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xmlns="" val="33624334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, </a:t>
            </a:r>
            <a:r>
              <a:rPr lang="en-US" sz="3600" dirty="0" err="1"/>
              <a:t>národy</a:t>
            </a:r>
            <a:r>
              <a:rPr lang="en-US" sz="3600" dirty="0"/>
              <a:t> </a:t>
            </a:r>
            <a:r>
              <a:rPr lang="en-US" sz="3600" dirty="0" err="1"/>
              <a:t>nám</a:t>
            </a:r>
            <a:r>
              <a:rPr lang="en-US" sz="3600" dirty="0"/>
              <a:t> </a:t>
            </a:r>
            <a:r>
              <a:rPr lang="en-US" sz="3600" dirty="0" err="1" smtClean="0"/>
              <a:t>daj</a:t>
            </a:r>
            <a:r>
              <a:rPr lang="sk-SK" sz="3600" dirty="0" smtClean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xmlns="" val="33624334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2155174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_template</Template>
  <TotalTime>6</TotalTime>
  <Words>43</Words>
  <Application>Microsoft Office PowerPoint</Application>
  <PresentationFormat>Prezentácia na obrazovke (16:9)</PresentationFormat>
  <Paragraphs>6</Paragraphs>
  <Slides>8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9" baseType="lpstr">
      <vt:lpstr>_template</vt:lpstr>
      <vt:lpstr>Snímka 1</vt:lpstr>
      <vt:lpstr>Vravíš, čokoľvek prosíš, ti dám, túžby splním.</vt:lpstr>
      <vt:lpstr>Vravíš, modlitbu z nebies vyslyším, zem uzdravím.</vt:lpstr>
      <vt:lpstr>Vravíš, Tvoja sláva zem naplní jak vody morí.</vt:lpstr>
      <vt:lpstr>Vravíš, len pozdvihni zrak, polia belejú, žatvu čakajú.</vt:lpstr>
      <vt:lpstr>Vravíš, požiadaj, ja ti národy dám. Môj Pán, po tom túžim, to chcem. Vidieť tých, ktorí v hriechu žijú, čistých, za tebou že idú.</vt:lpstr>
      <vt:lpstr>Môj Pán, národy nám daj.</vt:lpstr>
      <vt:lpstr>Snímka 8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Tomašovič</dc:creator>
  <cp:lastModifiedBy>JK</cp:lastModifiedBy>
  <cp:revision>2</cp:revision>
  <dcterms:created xsi:type="dcterms:W3CDTF">2013-11-10T18:15:00Z</dcterms:created>
  <dcterms:modified xsi:type="dcterms:W3CDTF">2015-08-29T18:18:47Z</dcterms:modified>
</cp:coreProperties>
</file>