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50000"/>
  </p:normalViewPr>
  <p:slideViewPr>
    <p:cSldViewPr snapToGrid="0" snapToObjects="1">
      <p:cViewPr varScale="1">
        <p:scale>
          <a:sx n="67" d="100"/>
          <a:sy n="67" d="100"/>
        </p:scale>
        <p:origin x="188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350" dirty="0" err="1"/>
              <a:t>Dnes</a:t>
            </a:r>
            <a:r>
              <a:rPr lang="en-US" sz="3350" dirty="0"/>
              <a:t> </a:t>
            </a:r>
            <a:r>
              <a:rPr lang="en-US" sz="3350" dirty="0" err="1"/>
              <a:t>chcel</a:t>
            </a:r>
            <a:r>
              <a:rPr lang="en-US" sz="3350" dirty="0"/>
              <a:t> by </a:t>
            </a:r>
            <a:r>
              <a:rPr lang="en-US" sz="3350" dirty="0" err="1"/>
              <a:t>som</a:t>
            </a:r>
            <a:r>
              <a:rPr lang="en-US" sz="3350" dirty="0"/>
              <a:t> </a:t>
            </a:r>
            <a:r>
              <a:rPr lang="en-US" sz="3350" dirty="0" err="1"/>
              <a:t>ti</a:t>
            </a:r>
            <a:r>
              <a:rPr lang="en-US" sz="3350" dirty="0"/>
              <a:t> </a:t>
            </a:r>
            <a:r>
              <a:rPr lang="en-US" sz="3350" dirty="0" err="1"/>
              <a:t>dať</a:t>
            </a:r>
            <a:r>
              <a:rPr lang="en-US" sz="3350" dirty="0"/>
              <a:t> to, </a:t>
            </a:r>
            <a:r>
              <a:rPr lang="en-US" sz="3350" dirty="0" err="1"/>
              <a:t>čo</a:t>
            </a:r>
            <a:r>
              <a:rPr lang="en-US" sz="3350" dirty="0"/>
              <a:t> v </a:t>
            </a:r>
            <a:r>
              <a:rPr lang="en-US" sz="3350" dirty="0" err="1"/>
              <a:t>srdci</a:t>
            </a:r>
            <a:r>
              <a:rPr lang="en-US" sz="3350" dirty="0"/>
              <a:t> </a:t>
            </a:r>
            <a:r>
              <a:rPr lang="en-US" sz="3350" dirty="0" err="1"/>
              <a:t>mám</a:t>
            </a:r>
            <a:r>
              <a:rPr lang="en-US" sz="3350" dirty="0"/>
              <a:t>, </a:t>
            </a:r>
            <a:br>
              <a:rPr lang="en-US" sz="3350" dirty="0"/>
            </a:br>
            <a:r>
              <a:rPr lang="en-US" sz="3350" dirty="0" err="1"/>
              <a:t>dávam</a:t>
            </a:r>
            <a:r>
              <a:rPr lang="en-US" sz="3350" dirty="0"/>
              <a:t> </a:t>
            </a:r>
            <a:r>
              <a:rPr lang="en-US" sz="3350" dirty="0" err="1"/>
              <a:t>na</a:t>
            </a:r>
            <a:r>
              <a:rPr lang="en-US" sz="3350" dirty="0"/>
              <a:t> </a:t>
            </a:r>
            <a:r>
              <a:rPr lang="en-US" sz="3350" dirty="0" err="1"/>
              <a:t>oltár</a:t>
            </a:r>
            <a:r>
              <a:rPr lang="en-US" sz="3350" dirty="0"/>
              <a:t> k </a:t>
            </a:r>
            <a:r>
              <a:rPr lang="en-US" sz="3350" dirty="0" err="1"/>
              <a:t>tvojim</a:t>
            </a:r>
            <a:r>
              <a:rPr lang="en-US" sz="3350" dirty="0"/>
              <a:t> </a:t>
            </a:r>
            <a:r>
              <a:rPr lang="en-US" sz="3350" dirty="0" err="1"/>
              <a:t>nohám</a:t>
            </a:r>
            <a:r>
              <a:rPr lang="en-US" sz="3350" dirty="0"/>
              <a:t>, </a:t>
            </a:r>
            <a:r>
              <a:rPr lang="en-US" sz="3350" dirty="0" err="1"/>
              <a:t>kráľov</a:t>
            </a:r>
            <a:r>
              <a:rPr lang="en-US" sz="3350" dirty="0"/>
              <a:t> </a:t>
            </a:r>
            <a:r>
              <a:rPr lang="en-US" sz="3350" dirty="0" err="1" smtClean="0"/>
              <a:t>Kráľ</a:t>
            </a:r>
            <a:r>
              <a:rPr lang="en-US" sz="3350" dirty="0" smtClean="0"/>
              <a:t>. </a:t>
            </a:r>
            <a:r>
              <a:rPr lang="en-US" sz="3350" dirty="0"/>
              <a:t/>
            </a:r>
            <a:br>
              <a:rPr lang="en-US" sz="3350" dirty="0"/>
            </a:br>
            <a:r>
              <a:rPr lang="en-US" sz="3350" dirty="0" err="1" smtClean="0"/>
              <a:t>Dnes</a:t>
            </a:r>
            <a:r>
              <a:rPr lang="en-US" sz="3350" dirty="0" smtClean="0"/>
              <a:t> </a:t>
            </a:r>
            <a:r>
              <a:rPr lang="en-US" sz="3350" dirty="0" err="1"/>
              <a:t>kladiem</a:t>
            </a:r>
            <a:r>
              <a:rPr lang="en-US" sz="3350" dirty="0"/>
              <a:t> </a:t>
            </a:r>
            <a:r>
              <a:rPr lang="en-US" sz="3350" dirty="0" err="1"/>
              <a:t>svoje</a:t>
            </a:r>
            <a:r>
              <a:rPr lang="en-US" sz="3350" dirty="0"/>
              <a:t> </a:t>
            </a:r>
            <a:r>
              <a:rPr lang="en-US" sz="3350" dirty="0" err="1"/>
              <a:t>sny</a:t>
            </a:r>
            <a:r>
              <a:rPr lang="en-US" sz="3350" dirty="0"/>
              <a:t>, ja </a:t>
            </a:r>
            <a:r>
              <a:rPr lang="en-US" sz="3350" dirty="0" err="1"/>
              <a:t>sa</a:t>
            </a:r>
            <a:r>
              <a:rPr lang="en-US" sz="3350" dirty="0"/>
              <a:t> </a:t>
            </a:r>
            <a:r>
              <a:rPr lang="en-US" sz="3350" dirty="0" err="1"/>
              <a:t>zriekam</a:t>
            </a:r>
            <a:r>
              <a:rPr lang="en-US" sz="3350" dirty="0"/>
              <a:t> </a:t>
            </a:r>
            <a:r>
              <a:rPr lang="en-US" sz="3350" dirty="0" err="1"/>
              <a:t>svojich</a:t>
            </a:r>
            <a:r>
              <a:rPr lang="en-US" sz="3350" dirty="0"/>
              <a:t> </a:t>
            </a:r>
            <a:r>
              <a:rPr lang="en-US" sz="3350" dirty="0" err="1"/>
              <a:t>práv</a:t>
            </a:r>
            <a:r>
              <a:rPr lang="en-US" sz="3350" dirty="0"/>
              <a:t>, </a:t>
            </a:r>
            <a:br>
              <a:rPr lang="en-US" sz="3350" dirty="0"/>
            </a:br>
            <a:r>
              <a:rPr lang="en-US" sz="3350" dirty="0" err="1"/>
              <a:t>už</a:t>
            </a:r>
            <a:r>
              <a:rPr lang="en-US" sz="3350" dirty="0"/>
              <a:t> </a:t>
            </a:r>
            <a:r>
              <a:rPr lang="en-US" sz="3350" dirty="0" err="1"/>
              <a:t>nechcem</a:t>
            </a:r>
            <a:r>
              <a:rPr lang="en-US" sz="3350" dirty="0"/>
              <a:t> </a:t>
            </a:r>
            <a:r>
              <a:rPr lang="en-US" sz="3350" dirty="0" err="1"/>
              <a:t>pyšný</a:t>
            </a:r>
            <a:r>
              <a:rPr lang="en-US" sz="3350" dirty="0"/>
              <a:t> </a:t>
            </a:r>
            <a:r>
              <a:rPr lang="en-US" sz="3350" dirty="0" err="1"/>
              <a:t>stáť</a:t>
            </a:r>
            <a:r>
              <a:rPr lang="en-US" sz="3350" dirty="0"/>
              <a:t>, </a:t>
            </a:r>
            <a:r>
              <a:rPr lang="en-US" sz="3350" dirty="0" err="1"/>
              <a:t>chcem</a:t>
            </a:r>
            <a:r>
              <a:rPr lang="en-US" sz="3350" dirty="0"/>
              <a:t> </a:t>
            </a:r>
            <a:r>
              <a:rPr lang="en-US" sz="3350" dirty="0" err="1"/>
              <a:t>nový</a:t>
            </a:r>
            <a:r>
              <a:rPr lang="en-US" sz="3350" dirty="0"/>
              <a:t> </a:t>
            </a:r>
            <a:r>
              <a:rPr lang="en-US" sz="3350" dirty="0" err="1"/>
              <a:t>život</a:t>
            </a:r>
            <a:r>
              <a:rPr lang="en-US" sz="3350" dirty="0"/>
              <a:t> </a:t>
            </a:r>
            <a:r>
              <a:rPr lang="en-US" sz="3350" dirty="0" err="1"/>
              <a:t>mať</a:t>
            </a:r>
            <a:r>
              <a:rPr lang="en-US" sz="335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/>
              <a:t>A </a:t>
            </a:r>
            <a:r>
              <a:rPr lang="en-US" sz="3500" dirty="0" err="1"/>
              <a:t>dávam</a:t>
            </a:r>
            <a:r>
              <a:rPr lang="en-US" sz="3500" dirty="0"/>
              <a:t> </a:t>
            </a:r>
            <a:r>
              <a:rPr lang="en-US" sz="3500" dirty="0" err="1"/>
              <a:t>všetko</a:t>
            </a:r>
            <a:r>
              <a:rPr lang="en-US" sz="3500" dirty="0"/>
              <a:t>, to, </a:t>
            </a:r>
            <a:r>
              <a:rPr lang="en-US" sz="3500" dirty="0" err="1"/>
              <a:t>čo</a:t>
            </a:r>
            <a:r>
              <a:rPr lang="en-US" sz="3500" dirty="0"/>
              <a:t> </a:t>
            </a:r>
            <a:r>
              <a:rPr lang="en-US" sz="3500" dirty="0" err="1"/>
              <a:t>mám</a:t>
            </a:r>
            <a:r>
              <a:rPr lang="en-US" sz="3500" dirty="0"/>
              <a:t>, </a:t>
            </a:r>
            <a:r>
              <a:rPr lang="en-US" sz="3500" dirty="0" err="1"/>
              <a:t>Tebe</a:t>
            </a:r>
            <a:r>
              <a:rPr lang="en-US" sz="3500" dirty="0"/>
              <a:t> </a:t>
            </a:r>
            <a:r>
              <a:rPr lang="en-US" sz="3500" dirty="0" err="1"/>
              <a:t>Kráľ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44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Keď</a:t>
            </a:r>
            <a:r>
              <a:rPr lang="en-US" sz="3500" dirty="0"/>
              <a:t> </a:t>
            </a:r>
            <a:r>
              <a:rPr lang="en-US" sz="3500" dirty="0" err="1"/>
              <a:t>túto</a:t>
            </a:r>
            <a:r>
              <a:rPr lang="en-US" sz="3500" dirty="0"/>
              <a:t> </a:t>
            </a:r>
            <a:r>
              <a:rPr lang="en-US" sz="3500" dirty="0" err="1"/>
              <a:t>pieseň</a:t>
            </a:r>
            <a:r>
              <a:rPr lang="en-US" sz="3500" dirty="0"/>
              <a:t> </a:t>
            </a:r>
            <a:r>
              <a:rPr lang="en-US" sz="3500" dirty="0" err="1"/>
              <a:t>hrám</a:t>
            </a:r>
            <a:r>
              <a:rPr lang="en-US" sz="3500" dirty="0"/>
              <a:t>, pod </a:t>
            </a:r>
            <a:r>
              <a:rPr lang="en-US" sz="3500" dirty="0" err="1"/>
              <a:t>krížom</a:t>
            </a:r>
            <a:r>
              <a:rPr lang="en-US" sz="3500" dirty="0"/>
              <a:t> </a:t>
            </a:r>
            <a:r>
              <a:rPr lang="en-US" sz="3500" dirty="0" err="1"/>
              <a:t>stojím</a:t>
            </a:r>
            <a:r>
              <a:rPr lang="en-US" sz="3500" dirty="0"/>
              <a:t> </a:t>
            </a:r>
            <a:r>
              <a:rPr lang="en-US" sz="3500" dirty="0" err="1"/>
              <a:t>sám</a:t>
            </a:r>
            <a:r>
              <a:rPr lang="en-US" sz="3500" dirty="0"/>
              <a:t> </a:t>
            </a:r>
            <a:br>
              <a:rPr lang="en-US" sz="3500" dirty="0"/>
            </a:br>
            <a:r>
              <a:rPr lang="en-US" sz="3500" dirty="0" smtClean="0"/>
              <a:t>a </a:t>
            </a:r>
            <a:r>
              <a:rPr lang="en-US" sz="3500" dirty="0" err="1" smtClean="0"/>
              <a:t>všetky</a:t>
            </a:r>
            <a:r>
              <a:rPr lang="en-US" sz="3500" dirty="0" smtClean="0"/>
              <a:t> </a:t>
            </a:r>
            <a:r>
              <a:rPr lang="en-US" sz="3500" dirty="0" err="1"/>
              <a:t>bohatstvá</a:t>
            </a:r>
            <a:r>
              <a:rPr lang="en-US" sz="3500" dirty="0"/>
              <a:t> </a:t>
            </a:r>
            <a:r>
              <a:rPr lang="en-US" sz="3500" dirty="0" err="1"/>
              <a:t>za</a:t>
            </a:r>
            <a:r>
              <a:rPr lang="en-US" sz="3500" dirty="0"/>
              <a:t> </a:t>
            </a:r>
            <a:r>
              <a:rPr lang="en-US" sz="3500" dirty="0" err="1"/>
              <a:t>smeti</a:t>
            </a:r>
            <a:r>
              <a:rPr lang="en-US" sz="3500" dirty="0"/>
              <a:t> </a:t>
            </a:r>
            <a:r>
              <a:rPr lang="en-US" sz="3500" dirty="0" err="1" smtClean="0"/>
              <a:t>pokladám</a:t>
            </a:r>
            <a:r>
              <a:rPr lang="en-US" sz="3500" dirty="0" smtClean="0"/>
              <a:t>.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err="1" smtClean="0"/>
              <a:t>Chcem</a:t>
            </a:r>
            <a:r>
              <a:rPr lang="en-US" sz="3500" dirty="0" smtClean="0"/>
              <a:t> </a:t>
            </a:r>
            <a:r>
              <a:rPr lang="en-US" sz="3500" dirty="0" err="1"/>
              <a:t>poznať</a:t>
            </a:r>
            <a:r>
              <a:rPr lang="en-US" sz="3500" dirty="0"/>
              <a:t> </a:t>
            </a:r>
            <a:r>
              <a:rPr lang="en-US" sz="3500" dirty="0" err="1"/>
              <a:t>Teba</a:t>
            </a:r>
            <a:r>
              <a:rPr lang="en-US" sz="3500" dirty="0"/>
              <a:t> </a:t>
            </a:r>
            <a:r>
              <a:rPr lang="en-US" sz="3500" dirty="0" err="1"/>
              <a:t>Kráľ</a:t>
            </a:r>
            <a:r>
              <a:rPr lang="en-US" sz="3500" dirty="0"/>
              <a:t>, </a:t>
            </a:r>
            <a:r>
              <a:rPr lang="en-US" sz="3500" dirty="0" err="1"/>
              <a:t>slávu</a:t>
            </a:r>
            <a:r>
              <a:rPr lang="en-US" sz="3500" dirty="0"/>
              <a:t> </a:t>
            </a:r>
            <a:r>
              <a:rPr lang="en-US" sz="3500" dirty="0" err="1"/>
              <a:t>mena</a:t>
            </a:r>
            <a:r>
              <a:rPr lang="en-US" sz="3500" dirty="0"/>
              <a:t>, </a:t>
            </a:r>
            <a:r>
              <a:rPr lang="en-US" sz="3500" dirty="0" err="1"/>
              <a:t>ktoré</a:t>
            </a:r>
            <a:r>
              <a:rPr lang="en-US" sz="3500" dirty="0"/>
              <a:t> </a:t>
            </a:r>
            <a:r>
              <a:rPr lang="en-US" sz="3500" dirty="0" err="1"/>
              <a:t>máš</a:t>
            </a:r>
            <a:r>
              <a:rPr lang="en-US" sz="3500" dirty="0"/>
              <a:t>, </a:t>
            </a:r>
            <a:br>
              <a:rPr lang="en-US" sz="3500" dirty="0"/>
            </a:br>
            <a:r>
              <a:rPr lang="en-US" sz="3500" dirty="0" err="1"/>
              <a:t>tá</a:t>
            </a:r>
            <a:r>
              <a:rPr lang="en-US" sz="3500" dirty="0"/>
              <a:t> </a:t>
            </a:r>
            <a:r>
              <a:rPr lang="en-US" sz="3500" dirty="0" err="1"/>
              <a:t>radosť</a:t>
            </a:r>
            <a:r>
              <a:rPr lang="en-US" sz="3500" dirty="0"/>
              <a:t> </a:t>
            </a:r>
            <a:r>
              <a:rPr lang="en-US" sz="3500" dirty="0" err="1"/>
              <a:t>nekončí</a:t>
            </a:r>
            <a:r>
              <a:rPr lang="en-US" sz="3500" dirty="0"/>
              <a:t>, </a:t>
            </a:r>
            <a:r>
              <a:rPr lang="en-US" sz="3500" dirty="0" err="1"/>
              <a:t>aj</a:t>
            </a:r>
            <a:r>
              <a:rPr lang="en-US" sz="3500" dirty="0"/>
              <a:t> </a:t>
            </a:r>
            <a:r>
              <a:rPr lang="en-US" sz="3500" dirty="0" err="1"/>
              <a:t>keď</a:t>
            </a:r>
            <a:r>
              <a:rPr lang="en-US" sz="3500" dirty="0"/>
              <a:t> s </a:t>
            </a:r>
            <a:r>
              <a:rPr lang="en-US" sz="3500" dirty="0" err="1"/>
              <a:t>Tebou</a:t>
            </a:r>
            <a:r>
              <a:rPr lang="en-US" sz="3500" dirty="0"/>
              <a:t> </a:t>
            </a:r>
            <a:r>
              <a:rPr lang="en-US" sz="3500" dirty="0" err="1"/>
              <a:t>trpieť</a:t>
            </a:r>
            <a:r>
              <a:rPr lang="en-US" sz="3500" dirty="0"/>
              <a:t> </a:t>
            </a:r>
            <a:r>
              <a:rPr lang="en-US" sz="3500" dirty="0" err="1"/>
              <a:t>mám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4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/>
              <a:t>A </a:t>
            </a:r>
            <a:r>
              <a:rPr lang="en-US" sz="3500" dirty="0" err="1"/>
              <a:t>dávam</a:t>
            </a:r>
            <a:r>
              <a:rPr lang="en-US" sz="3500" dirty="0"/>
              <a:t> </a:t>
            </a:r>
            <a:r>
              <a:rPr lang="en-US" sz="3500" dirty="0" err="1"/>
              <a:t>všetko</a:t>
            </a:r>
            <a:r>
              <a:rPr lang="en-US" sz="3500" dirty="0"/>
              <a:t>, to, </a:t>
            </a:r>
            <a:r>
              <a:rPr lang="en-US" sz="3500" dirty="0" err="1"/>
              <a:t>čo</a:t>
            </a:r>
            <a:r>
              <a:rPr lang="en-US" sz="3500" dirty="0"/>
              <a:t> </a:t>
            </a:r>
            <a:r>
              <a:rPr lang="en-US" sz="3500" dirty="0" err="1"/>
              <a:t>mám</a:t>
            </a:r>
            <a:r>
              <a:rPr lang="en-US" sz="3500" dirty="0"/>
              <a:t>, </a:t>
            </a:r>
            <a:r>
              <a:rPr lang="en-US" sz="3500" dirty="0" err="1"/>
              <a:t>Tebe</a:t>
            </a:r>
            <a:r>
              <a:rPr lang="en-US" sz="3500" dirty="0"/>
              <a:t> </a:t>
            </a:r>
            <a:r>
              <a:rPr lang="en-US" sz="3500" dirty="0" err="1"/>
              <a:t>Kráľ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2</TotalTime>
  <Words>46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Dnes chcel by som ti dať to, čo v srdci mám,  dávam na oltár k tvojim nohám, kráľov Kráľ.  Dnes kladiem svoje sny, ja sa zriekam svojich práv,  už nechcem pyšný stáť, chcem nový život mať. </vt:lpstr>
      <vt:lpstr>A dávam všetko, to, čo mám, Tebe Kráľ.</vt:lpstr>
      <vt:lpstr>Keď túto pieseň hrám, pod krížom stojím sám  a všetky bohatstvá za smeti pokladám.  Chcem poznať Teba Kráľ, slávu mena, ktoré máš,  tá radosť nekončí, aj keď s Tebou trpieť mám.</vt:lpstr>
      <vt:lpstr>A dávam všetko, to, čo mám, Tebe Kráľ.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2015-09-19T19:35:31Z</dcterms:created>
  <dcterms:modified xsi:type="dcterms:W3CDTF">2015-09-20T08:18:16Z</dcterms:modified>
</cp:coreProperties>
</file>