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5" r:id="rId3"/>
    <p:sldId id="267" r:id="rId4"/>
    <p:sldId id="268" r:id="rId5"/>
    <p:sldId id="269" r:id="rId6"/>
    <p:sldId id="266" r:id="rId7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5255"/>
    <p:restoredTop sz="50000"/>
  </p:normalViewPr>
  <p:slideViewPr>
    <p:cSldViewPr snapToGrid="0" snapToObjects="1">
      <p:cViewPr varScale="1">
        <p:scale>
          <a:sx n="67" d="100"/>
          <a:sy n="67" d="100"/>
        </p:scale>
        <p:origin x="1888" y="168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8" d="100"/>
        <a:sy n="128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sk-SK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9/20/15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019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Click to edit Master text styles</a:t>
            </a:r>
          </a:p>
          <a:p>
            <a:pPr lvl="1"/>
            <a:r>
              <a:rPr lang="sk-SK" smtClean="0"/>
              <a:t>Second level</a:t>
            </a:r>
          </a:p>
          <a:p>
            <a:pPr lvl="2"/>
            <a:r>
              <a:rPr lang="sk-SK" smtClean="0"/>
              <a:t>Third level</a:t>
            </a:r>
          </a:p>
          <a:p>
            <a:pPr lvl="3"/>
            <a:r>
              <a:rPr lang="sk-SK" smtClean="0"/>
              <a:t>Fourth level</a:t>
            </a:r>
          </a:p>
          <a:p>
            <a:pPr lvl="4"/>
            <a:r>
              <a:rPr lang="sk-SK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9/20/15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498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sk-SK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sk-SK" smtClean="0"/>
              <a:t>Click to edit Master text styles</a:t>
            </a:r>
          </a:p>
          <a:p>
            <a:pPr lvl="1"/>
            <a:r>
              <a:rPr lang="sk-SK" smtClean="0"/>
              <a:t>Second level</a:t>
            </a:r>
          </a:p>
          <a:p>
            <a:pPr lvl="2"/>
            <a:r>
              <a:rPr lang="sk-SK" smtClean="0"/>
              <a:t>Third level</a:t>
            </a:r>
          </a:p>
          <a:p>
            <a:pPr lvl="3"/>
            <a:r>
              <a:rPr lang="sk-SK" smtClean="0"/>
              <a:t>Fourth level</a:t>
            </a:r>
          </a:p>
          <a:p>
            <a:pPr lvl="4"/>
            <a:r>
              <a:rPr lang="sk-SK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9/20/15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9412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Click to edit Master text styles</a:t>
            </a:r>
          </a:p>
          <a:p>
            <a:pPr lvl="1"/>
            <a:r>
              <a:rPr lang="sk-SK" smtClean="0"/>
              <a:t>Second level</a:t>
            </a:r>
          </a:p>
          <a:p>
            <a:pPr lvl="2"/>
            <a:r>
              <a:rPr lang="sk-SK" smtClean="0"/>
              <a:t>Third level</a:t>
            </a:r>
          </a:p>
          <a:p>
            <a:pPr lvl="3"/>
            <a:r>
              <a:rPr lang="sk-SK" smtClean="0"/>
              <a:t>Fourth level</a:t>
            </a:r>
          </a:p>
          <a:p>
            <a:pPr lvl="4"/>
            <a:r>
              <a:rPr lang="sk-SK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9/20/15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33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9/20/15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952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Click to edit Master text styles</a:t>
            </a:r>
          </a:p>
          <a:p>
            <a:pPr lvl="1"/>
            <a:r>
              <a:rPr lang="sk-SK" smtClean="0"/>
              <a:t>Second level</a:t>
            </a:r>
          </a:p>
          <a:p>
            <a:pPr lvl="2"/>
            <a:r>
              <a:rPr lang="sk-SK" smtClean="0"/>
              <a:t>Third level</a:t>
            </a:r>
          </a:p>
          <a:p>
            <a:pPr lvl="3"/>
            <a:r>
              <a:rPr lang="sk-SK" smtClean="0"/>
              <a:t>Fourth level</a:t>
            </a:r>
          </a:p>
          <a:p>
            <a:pPr lvl="4"/>
            <a:r>
              <a:rPr lang="sk-SK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Click to edit Master text styles</a:t>
            </a:r>
          </a:p>
          <a:p>
            <a:pPr lvl="1"/>
            <a:r>
              <a:rPr lang="sk-SK" smtClean="0"/>
              <a:t>Second level</a:t>
            </a:r>
          </a:p>
          <a:p>
            <a:pPr lvl="2"/>
            <a:r>
              <a:rPr lang="sk-SK" smtClean="0"/>
              <a:t>Third level</a:t>
            </a:r>
          </a:p>
          <a:p>
            <a:pPr lvl="3"/>
            <a:r>
              <a:rPr lang="sk-SK" smtClean="0"/>
              <a:t>Fourth level</a:t>
            </a:r>
          </a:p>
          <a:p>
            <a:pPr lvl="4"/>
            <a:r>
              <a:rPr lang="sk-SK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9/20/15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301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Click to edit Master text styles</a:t>
            </a:r>
          </a:p>
          <a:p>
            <a:pPr lvl="1"/>
            <a:r>
              <a:rPr lang="sk-SK" smtClean="0"/>
              <a:t>Second level</a:t>
            </a:r>
          </a:p>
          <a:p>
            <a:pPr lvl="2"/>
            <a:r>
              <a:rPr lang="sk-SK" smtClean="0"/>
              <a:t>Third level</a:t>
            </a:r>
          </a:p>
          <a:p>
            <a:pPr lvl="3"/>
            <a:r>
              <a:rPr lang="sk-SK" smtClean="0"/>
              <a:t>Fourth level</a:t>
            </a:r>
          </a:p>
          <a:p>
            <a:pPr lvl="4"/>
            <a:r>
              <a:rPr lang="sk-SK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Click to edit Master text styles</a:t>
            </a:r>
          </a:p>
          <a:p>
            <a:pPr lvl="1"/>
            <a:r>
              <a:rPr lang="sk-SK" smtClean="0"/>
              <a:t>Second level</a:t>
            </a:r>
          </a:p>
          <a:p>
            <a:pPr lvl="2"/>
            <a:r>
              <a:rPr lang="sk-SK" smtClean="0"/>
              <a:t>Third level</a:t>
            </a:r>
          </a:p>
          <a:p>
            <a:pPr lvl="3"/>
            <a:r>
              <a:rPr lang="sk-SK" smtClean="0"/>
              <a:t>Fourth level</a:t>
            </a:r>
          </a:p>
          <a:p>
            <a:pPr lvl="4"/>
            <a:r>
              <a:rPr lang="sk-SK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9/20/15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40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9/20/15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067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9/20/15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128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Click to edit Master text styles</a:t>
            </a:r>
          </a:p>
          <a:p>
            <a:pPr lvl="1"/>
            <a:r>
              <a:rPr lang="sk-SK" smtClean="0"/>
              <a:t>Second level</a:t>
            </a:r>
          </a:p>
          <a:p>
            <a:pPr lvl="2"/>
            <a:r>
              <a:rPr lang="sk-SK" smtClean="0"/>
              <a:t>Third level</a:t>
            </a:r>
          </a:p>
          <a:p>
            <a:pPr lvl="3"/>
            <a:r>
              <a:rPr lang="sk-SK" smtClean="0"/>
              <a:t>Fourth level</a:t>
            </a:r>
          </a:p>
          <a:p>
            <a:pPr lvl="4"/>
            <a:r>
              <a:rPr lang="sk-SK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9/20/15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116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k-SK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9/20/15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574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Click to edit Master text styles</a:t>
            </a:r>
          </a:p>
          <a:p>
            <a:pPr lvl="1"/>
            <a:r>
              <a:rPr lang="sk-SK" smtClean="0"/>
              <a:t>Second level</a:t>
            </a:r>
          </a:p>
          <a:p>
            <a:pPr lvl="2"/>
            <a:r>
              <a:rPr lang="sk-SK" smtClean="0"/>
              <a:t>Third level</a:t>
            </a:r>
          </a:p>
          <a:p>
            <a:pPr lvl="3"/>
            <a:r>
              <a:rPr lang="sk-SK" smtClean="0"/>
              <a:t>Fourth level</a:t>
            </a:r>
          </a:p>
          <a:p>
            <a:pPr lvl="4"/>
            <a:r>
              <a:rPr lang="sk-SK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FECD78-3C8E-49F2-8FAB-59489D168ABB}" type="datetimeFigureOut">
              <a:rPr lang="en-US" smtClean="0"/>
              <a:t>9/20/15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86828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350" dirty="0" err="1"/>
              <a:t>Dnes</a:t>
            </a:r>
            <a:r>
              <a:rPr lang="en-US" sz="3350" dirty="0"/>
              <a:t> </a:t>
            </a:r>
            <a:r>
              <a:rPr lang="en-US" sz="3350" dirty="0" err="1"/>
              <a:t>chcel</a:t>
            </a:r>
            <a:r>
              <a:rPr lang="en-US" sz="3350" dirty="0"/>
              <a:t> by </a:t>
            </a:r>
            <a:r>
              <a:rPr lang="en-US" sz="3350" dirty="0" err="1"/>
              <a:t>som</a:t>
            </a:r>
            <a:r>
              <a:rPr lang="en-US" sz="3350" dirty="0"/>
              <a:t> </a:t>
            </a:r>
            <a:r>
              <a:rPr lang="en-US" sz="3350" dirty="0" err="1"/>
              <a:t>ti</a:t>
            </a:r>
            <a:r>
              <a:rPr lang="en-US" sz="3350" dirty="0"/>
              <a:t> </a:t>
            </a:r>
            <a:r>
              <a:rPr lang="en-US" sz="3350" dirty="0" err="1"/>
              <a:t>dať</a:t>
            </a:r>
            <a:r>
              <a:rPr lang="en-US" sz="3350" dirty="0"/>
              <a:t> to, </a:t>
            </a:r>
            <a:r>
              <a:rPr lang="en-US" sz="3350" dirty="0" err="1"/>
              <a:t>čo</a:t>
            </a:r>
            <a:r>
              <a:rPr lang="en-US" sz="3350" dirty="0"/>
              <a:t> v </a:t>
            </a:r>
            <a:r>
              <a:rPr lang="en-US" sz="3350" dirty="0" err="1"/>
              <a:t>srdci</a:t>
            </a:r>
            <a:r>
              <a:rPr lang="en-US" sz="3350" dirty="0"/>
              <a:t> </a:t>
            </a:r>
            <a:r>
              <a:rPr lang="en-US" sz="3350" dirty="0" err="1"/>
              <a:t>mám</a:t>
            </a:r>
            <a:r>
              <a:rPr lang="en-US" sz="3350" dirty="0"/>
              <a:t>, </a:t>
            </a:r>
            <a:br>
              <a:rPr lang="en-US" sz="3350" dirty="0"/>
            </a:br>
            <a:r>
              <a:rPr lang="en-US" sz="3350" dirty="0" err="1"/>
              <a:t>dávam</a:t>
            </a:r>
            <a:r>
              <a:rPr lang="en-US" sz="3350" dirty="0"/>
              <a:t> </a:t>
            </a:r>
            <a:r>
              <a:rPr lang="en-US" sz="3350" dirty="0" err="1"/>
              <a:t>na</a:t>
            </a:r>
            <a:r>
              <a:rPr lang="en-US" sz="3350" dirty="0"/>
              <a:t> </a:t>
            </a:r>
            <a:r>
              <a:rPr lang="en-US" sz="3350" dirty="0" err="1"/>
              <a:t>oltár</a:t>
            </a:r>
            <a:r>
              <a:rPr lang="en-US" sz="3350" dirty="0"/>
              <a:t> k </a:t>
            </a:r>
            <a:r>
              <a:rPr lang="en-US" sz="3350" dirty="0" err="1"/>
              <a:t>tvojim</a:t>
            </a:r>
            <a:r>
              <a:rPr lang="en-US" sz="3350" dirty="0"/>
              <a:t> </a:t>
            </a:r>
            <a:r>
              <a:rPr lang="en-US" sz="3350" dirty="0" err="1"/>
              <a:t>nohám</a:t>
            </a:r>
            <a:r>
              <a:rPr lang="en-US" sz="3350" dirty="0"/>
              <a:t>, </a:t>
            </a:r>
            <a:r>
              <a:rPr lang="en-US" sz="3350" dirty="0" err="1"/>
              <a:t>kráľov</a:t>
            </a:r>
            <a:r>
              <a:rPr lang="en-US" sz="3350" dirty="0"/>
              <a:t> </a:t>
            </a:r>
            <a:r>
              <a:rPr lang="en-US" sz="3350" dirty="0" err="1" smtClean="0"/>
              <a:t>Kráľ</a:t>
            </a:r>
            <a:r>
              <a:rPr lang="en-US" sz="3350" dirty="0" smtClean="0"/>
              <a:t>. </a:t>
            </a:r>
            <a:r>
              <a:rPr lang="en-US" sz="3350" dirty="0"/>
              <a:t/>
            </a:r>
            <a:br>
              <a:rPr lang="en-US" sz="3350" dirty="0"/>
            </a:br>
            <a:r>
              <a:rPr lang="en-US" sz="3350" dirty="0" err="1" smtClean="0"/>
              <a:t>Dnes</a:t>
            </a:r>
            <a:r>
              <a:rPr lang="en-US" sz="3350" dirty="0" smtClean="0"/>
              <a:t> </a:t>
            </a:r>
            <a:r>
              <a:rPr lang="en-US" sz="3350" dirty="0" err="1"/>
              <a:t>kladiem</a:t>
            </a:r>
            <a:r>
              <a:rPr lang="en-US" sz="3350" dirty="0"/>
              <a:t> </a:t>
            </a:r>
            <a:r>
              <a:rPr lang="en-US" sz="3350" dirty="0" err="1"/>
              <a:t>svoje</a:t>
            </a:r>
            <a:r>
              <a:rPr lang="en-US" sz="3350" dirty="0"/>
              <a:t> </a:t>
            </a:r>
            <a:r>
              <a:rPr lang="en-US" sz="3350" dirty="0" err="1"/>
              <a:t>sny</a:t>
            </a:r>
            <a:r>
              <a:rPr lang="en-US" sz="3350" dirty="0"/>
              <a:t>, ja </a:t>
            </a:r>
            <a:r>
              <a:rPr lang="en-US" sz="3350" dirty="0" err="1"/>
              <a:t>sa</a:t>
            </a:r>
            <a:r>
              <a:rPr lang="en-US" sz="3350" dirty="0"/>
              <a:t> </a:t>
            </a:r>
            <a:r>
              <a:rPr lang="en-US" sz="3350" dirty="0" err="1"/>
              <a:t>zriekam</a:t>
            </a:r>
            <a:r>
              <a:rPr lang="en-US" sz="3350" dirty="0"/>
              <a:t> </a:t>
            </a:r>
            <a:r>
              <a:rPr lang="en-US" sz="3350" dirty="0" err="1"/>
              <a:t>svojich</a:t>
            </a:r>
            <a:r>
              <a:rPr lang="en-US" sz="3350" dirty="0"/>
              <a:t> </a:t>
            </a:r>
            <a:r>
              <a:rPr lang="en-US" sz="3350" dirty="0" err="1"/>
              <a:t>práv</a:t>
            </a:r>
            <a:r>
              <a:rPr lang="en-US" sz="3350" dirty="0"/>
              <a:t>, </a:t>
            </a:r>
            <a:br>
              <a:rPr lang="en-US" sz="3350" dirty="0"/>
            </a:br>
            <a:r>
              <a:rPr lang="en-US" sz="3350" dirty="0" err="1"/>
              <a:t>už</a:t>
            </a:r>
            <a:r>
              <a:rPr lang="en-US" sz="3350" dirty="0"/>
              <a:t> </a:t>
            </a:r>
            <a:r>
              <a:rPr lang="en-US" sz="3350" dirty="0" err="1"/>
              <a:t>nechcem</a:t>
            </a:r>
            <a:r>
              <a:rPr lang="en-US" sz="3350" dirty="0"/>
              <a:t> </a:t>
            </a:r>
            <a:r>
              <a:rPr lang="en-US" sz="3350" dirty="0" err="1"/>
              <a:t>pyšný</a:t>
            </a:r>
            <a:r>
              <a:rPr lang="en-US" sz="3350" dirty="0"/>
              <a:t> </a:t>
            </a:r>
            <a:r>
              <a:rPr lang="en-US" sz="3350" dirty="0" err="1"/>
              <a:t>stáť</a:t>
            </a:r>
            <a:r>
              <a:rPr lang="en-US" sz="3350" dirty="0"/>
              <a:t>, </a:t>
            </a:r>
            <a:r>
              <a:rPr lang="en-US" sz="3350" dirty="0" err="1"/>
              <a:t>chcem</a:t>
            </a:r>
            <a:r>
              <a:rPr lang="en-US" sz="3350" dirty="0"/>
              <a:t> </a:t>
            </a:r>
            <a:r>
              <a:rPr lang="en-US" sz="3350" dirty="0" err="1"/>
              <a:t>nový</a:t>
            </a:r>
            <a:r>
              <a:rPr lang="en-US" sz="3350" dirty="0"/>
              <a:t> </a:t>
            </a:r>
            <a:r>
              <a:rPr lang="en-US" sz="3350" dirty="0" err="1"/>
              <a:t>život</a:t>
            </a:r>
            <a:r>
              <a:rPr lang="en-US" sz="3350" dirty="0"/>
              <a:t> </a:t>
            </a:r>
            <a:r>
              <a:rPr lang="en-US" sz="3350" dirty="0" err="1"/>
              <a:t>mať</a:t>
            </a:r>
            <a:r>
              <a:rPr lang="en-US" sz="335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313123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500" dirty="0"/>
              <a:t>A </a:t>
            </a:r>
            <a:r>
              <a:rPr lang="en-US" sz="3500" dirty="0" err="1"/>
              <a:t>dávam</a:t>
            </a:r>
            <a:r>
              <a:rPr lang="en-US" sz="3500" dirty="0"/>
              <a:t> </a:t>
            </a:r>
            <a:r>
              <a:rPr lang="en-US" sz="3500" dirty="0" err="1"/>
              <a:t>všetko</a:t>
            </a:r>
            <a:r>
              <a:rPr lang="en-US" sz="3500" dirty="0"/>
              <a:t>, to, </a:t>
            </a:r>
            <a:r>
              <a:rPr lang="en-US" sz="3500" dirty="0" err="1"/>
              <a:t>čo</a:t>
            </a:r>
            <a:r>
              <a:rPr lang="en-US" sz="3500" dirty="0"/>
              <a:t> </a:t>
            </a:r>
            <a:r>
              <a:rPr lang="en-US" sz="3500" dirty="0" err="1"/>
              <a:t>mám</a:t>
            </a:r>
            <a:r>
              <a:rPr lang="en-US" sz="3500" dirty="0"/>
              <a:t>, </a:t>
            </a:r>
            <a:r>
              <a:rPr lang="en-US" sz="3500" dirty="0" err="1"/>
              <a:t>Tebe</a:t>
            </a:r>
            <a:r>
              <a:rPr lang="en-US" sz="3500" dirty="0"/>
              <a:t> </a:t>
            </a:r>
            <a:r>
              <a:rPr lang="en-US" sz="3500" dirty="0" err="1"/>
              <a:t>Kráľ</a:t>
            </a:r>
            <a:r>
              <a:rPr lang="en-US" sz="35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944296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500" dirty="0" err="1"/>
              <a:t>Keď</a:t>
            </a:r>
            <a:r>
              <a:rPr lang="en-US" sz="3500" dirty="0"/>
              <a:t> </a:t>
            </a:r>
            <a:r>
              <a:rPr lang="en-US" sz="3500" dirty="0" err="1"/>
              <a:t>túto</a:t>
            </a:r>
            <a:r>
              <a:rPr lang="en-US" sz="3500" dirty="0"/>
              <a:t> </a:t>
            </a:r>
            <a:r>
              <a:rPr lang="en-US" sz="3500" dirty="0" err="1"/>
              <a:t>pieseň</a:t>
            </a:r>
            <a:r>
              <a:rPr lang="en-US" sz="3500" dirty="0"/>
              <a:t> </a:t>
            </a:r>
            <a:r>
              <a:rPr lang="en-US" sz="3500" dirty="0" err="1"/>
              <a:t>hrám</a:t>
            </a:r>
            <a:r>
              <a:rPr lang="en-US" sz="3500" dirty="0"/>
              <a:t>, pod </a:t>
            </a:r>
            <a:r>
              <a:rPr lang="en-US" sz="3500" dirty="0" err="1"/>
              <a:t>krížom</a:t>
            </a:r>
            <a:r>
              <a:rPr lang="en-US" sz="3500" dirty="0"/>
              <a:t> </a:t>
            </a:r>
            <a:r>
              <a:rPr lang="en-US" sz="3500" dirty="0" err="1"/>
              <a:t>stojím</a:t>
            </a:r>
            <a:r>
              <a:rPr lang="en-US" sz="3500" dirty="0"/>
              <a:t> </a:t>
            </a:r>
            <a:r>
              <a:rPr lang="en-US" sz="3500" dirty="0" err="1"/>
              <a:t>sám</a:t>
            </a:r>
            <a:r>
              <a:rPr lang="en-US" sz="3500" dirty="0"/>
              <a:t> </a:t>
            </a:r>
            <a:br>
              <a:rPr lang="en-US" sz="3500" dirty="0"/>
            </a:br>
            <a:r>
              <a:rPr lang="en-US" sz="3500" dirty="0" smtClean="0"/>
              <a:t>a </a:t>
            </a:r>
            <a:r>
              <a:rPr lang="en-US" sz="3500" dirty="0" err="1" smtClean="0"/>
              <a:t>všetky</a:t>
            </a:r>
            <a:r>
              <a:rPr lang="en-US" sz="3500" dirty="0" smtClean="0"/>
              <a:t> </a:t>
            </a:r>
            <a:r>
              <a:rPr lang="en-US" sz="3500" dirty="0" err="1"/>
              <a:t>bohatstvá</a:t>
            </a:r>
            <a:r>
              <a:rPr lang="en-US" sz="3500" dirty="0"/>
              <a:t> </a:t>
            </a:r>
            <a:r>
              <a:rPr lang="en-US" sz="3500" dirty="0" err="1"/>
              <a:t>za</a:t>
            </a:r>
            <a:r>
              <a:rPr lang="en-US" sz="3500" dirty="0"/>
              <a:t> </a:t>
            </a:r>
            <a:r>
              <a:rPr lang="en-US" sz="3500" dirty="0" err="1"/>
              <a:t>smeti</a:t>
            </a:r>
            <a:r>
              <a:rPr lang="en-US" sz="3500" dirty="0"/>
              <a:t> </a:t>
            </a:r>
            <a:r>
              <a:rPr lang="en-US" sz="3500" dirty="0" err="1" smtClean="0"/>
              <a:t>pokladám</a:t>
            </a:r>
            <a:r>
              <a:rPr lang="en-US" sz="3500" dirty="0" smtClean="0"/>
              <a:t>. </a:t>
            </a:r>
            <a:r>
              <a:rPr lang="en-US" sz="3500" dirty="0"/>
              <a:t/>
            </a:r>
            <a:br>
              <a:rPr lang="en-US" sz="3500" dirty="0"/>
            </a:br>
            <a:r>
              <a:rPr lang="en-US" sz="3500" dirty="0" err="1" smtClean="0"/>
              <a:t>Chcem</a:t>
            </a:r>
            <a:r>
              <a:rPr lang="en-US" sz="3500" dirty="0" smtClean="0"/>
              <a:t> </a:t>
            </a:r>
            <a:r>
              <a:rPr lang="en-US" sz="3500" dirty="0" err="1"/>
              <a:t>poznať</a:t>
            </a:r>
            <a:r>
              <a:rPr lang="en-US" sz="3500" dirty="0"/>
              <a:t> </a:t>
            </a:r>
            <a:r>
              <a:rPr lang="en-US" sz="3500" dirty="0" err="1"/>
              <a:t>Teba</a:t>
            </a:r>
            <a:r>
              <a:rPr lang="en-US" sz="3500" dirty="0"/>
              <a:t> </a:t>
            </a:r>
            <a:r>
              <a:rPr lang="en-US" sz="3500" dirty="0" err="1"/>
              <a:t>Kráľ</a:t>
            </a:r>
            <a:r>
              <a:rPr lang="en-US" sz="3500" dirty="0"/>
              <a:t>, </a:t>
            </a:r>
            <a:r>
              <a:rPr lang="en-US" sz="3500" dirty="0" err="1"/>
              <a:t>slávu</a:t>
            </a:r>
            <a:r>
              <a:rPr lang="en-US" sz="3500" dirty="0"/>
              <a:t> </a:t>
            </a:r>
            <a:r>
              <a:rPr lang="en-US" sz="3500" dirty="0" err="1"/>
              <a:t>mena</a:t>
            </a:r>
            <a:r>
              <a:rPr lang="en-US" sz="3500" dirty="0"/>
              <a:t>, </a:t>
            </a:r>
            <a:r>
              <a:rPr lang="en-US" sz="3500" dirty="0" err="1"/>
              <a:t>ktoré</a:t>
            </a:r>
            <a:r>
              <a:rPr lang="en-US" sz="3500" dirty="0"/>
              <a:t> </a:t>
            </a:r>
            <a:r>
              <a:rPr lang="en-US" sz="3500" dirty="0" err="1"/>
              <a:t>máš</a:t>
            </a:r>
            <a:r>
              <a:rPr lang="en-US" sz="3500" dirty="0"/>
              <a:t>, </a:t>
            </a:r>
            <a:br>
              <a:rPr lang="en-US" sz="3500" dirty="0"/>
            </a:br>
            <a:r>
              <a:rPr lang="en-US" sz="3500" dirty="0" err="1"/>
              <a:t>tá</a:t>
            </a:r>
            <a:r>
              <a:rPr lang="en-US" sz="3500" dirty="0"/>
              <a:t> </a:t>
            </a:r>
            <a:r>
              <a:rPr lang="en-US" sz="3500" dirty="0" err="1"/>
              <a:t>radosť</a:t>
            </a:r>
            <a:r>
              <a:rPr lang="en-US" sz="3500" dirty="0"/>
              <a:t> </a:t>
            </a:r>
            <a:r>
              <a:rPr lang="en-US" sz="3500" dirty="0" err="1"/>
              <a:t>nekončí</a:t>
            </a:r>
            <a:r>
              <a:rPr lang="en-US" sz="3500" dirty="0"/>
              <a:t>, </a:t>
            </a:r>
            <a:r>
              <a:rPr lang="en-US" sz="3500" dirty="0" err="1"/>
              <a:t>aj</a:t>
            </a:r>
            <a:r>
              <a:rPr lang="en-US" sz="3500" dirty="0"/>
              <a:t> </a:t>
            </a:r>
            <a:r>
              <a:rPr lang="en-US" sz="3500" dirty="0" err="1"/>
              <a:t>keď</a:t>
            </a:r>
            <a:r>
              <a:rPr lang="en-US" sz="3500" dirty="0"/>
              <a:t> s </a:t>
            </a:r>
            <a:r>
              <a:rPr lang="en-US" sz="3500" dirty="0" err="1"/>
              <a:t>Tebou</a:t>
            </a:r>
            <a:r>
              <a:rPr lang="en-US" sz="3500" dirty="0"/>
              <a:t> </a:t>
            </a:r>
            <a:r>
              <a:rPr lang="en-US" sz="3500" dirty="0" err="1"/>
              <a:t>trpieť</a:t>
            </a:r>
            <a:r>
              <a:rPr lang="en-US" sz="3500" dirty="0"/>
              <a:t> </a:t>
            </a:r>
            <a:r>
              <a:rPr lang="en-US" sz="3500" dirty="0" err="1"/>
              <a:t>mám</a:t>
            </a:r>
            <a:r>
              <a:rPr lang="en-US" sz="35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70744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500" dirty="0"/>
              <a:t>A </a:t>
            </a:r>
            <a:r>
              <a:rPr lang="en-US" sz="3500" dirty="0" err="1"/>
              <a:t>dávam</a:t>
            </a:r>
            <a:r>
              <a:rPr lang="en-US" sz="3500" dirty="0"/>
              <a:t> </a:t>
            </a:r>
            <a:r>
              <a:rPr lang="en-US" sz="3500" dirty="0" err="1"/>
              <a:t>všetko</a:t>
            </a:r>
            <a:r>
              <a:rPr lang="en-US" sz="3500" dirty="0"/>
              <a:t>, to, </a:t>
            </a:r>
            <a:r>
              <a:rPr lang="en-US" sz="3500" dirty="0" err="1"/>
              <a:t>čo</a:t>
            </a:r>
            <a:r>
              <a:rPr lang="en-US" sz="3500" dirty="0"/>
              <a:t> </a:t>
            </a:r>
            <a:r>
              <a:rPr lang="en-US" sz="3500" dirty="0" err="1"/>
              <a:t>mám</a:t>
            </a:r>
            <a:r>
              <a:rPr lang="en-US" sz="3500" dirty="0"/>
              <a:t>, </a:t>
            </a:r>
            <a:r>
              <a:rPr lang="en-US" sz="3500" dirty="0" err="1"/>
              <a:t>Tebe</a:t>
            </a:r>
            <a:r>
              <a:rPr lang="en-US" sz="3500" dirty="0"/>
              <a:t> </a:t>
            </a:r>
            <a:r>
              <a:rPr lang="en-US" sz="3500" dirty="0" err="1"/>
              <a:t>Kráľ</a:t>
            </a:r>
            <a:r>
              <a:rPr lang="en-US" sz="35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734420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5517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c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_template</Template>
  <TotalTime>2</TotalTime>
  <Words>46</Words>
  <Application>Microsoft Macintosh PowerPoint</Application>
  <PresentationFormat>On-screen Show (16:9)</PresentationFormat>
  <Paragraphs>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Black</vt:lpstr>
      <vt:lpstr>PowerPoint Presentation</vt:lpstr>
      <vt:lpstr>Dnes chcel by som ti dať to, čo v srdci mám,  dávam na oltár k tvojim nohám, kráľov Kráľ.  Dnes kladiem svoje sny, ja sa zriekam svojich práv,  už nechcem pyšný stáť, chcem nový život mať. </vt:lpstr>
      <vt:lpstr>A dávam všetko, to, čo mám, Tebe Kráľ.</vt:lpstr>
      <vt:lpstr>Keď túto pieseň hrám, pod krížom stojím sám  a všetky bohatstvá za smeti pokladám.  Chcem poznať Teba Kráľ, slávu mena, ktoré máš,  tá radosť nekončí, aj keď s Tebou trpieť mám.</vt:lpstr>
      <vt:lpstr>A dávam všetko, to, čo mám, Tebe Kráľ.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Marek Tomasovic</dc:creator>
  <cp:lastModifiedBy>Marek Tomasovic</cp:lastModifiedBy>
  <cp:revision>2</cp:revision>
  <dcterms:created xsi:type="dcterms:W3CDTF">2015-09-19T19:35:31Z</dcterms:created>
  <dcterms:modified xsi:type="dcterms:W3CDTF">2015-09-20T08:18:16Z</dcterms:modified>
</cp:coreProperties>
</file>