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28"/>
  </p:normalViewPr>
  <p:slideViewPr>
    <p:cSldViewPr snapToGrid="0" snapToObjects="1">
      <p:cViewPr>
        <p:scale>
          <a:sx n="75" d="100"/>
          <a:sy n="75" d="100"/>
        </p:scale>
        <p:origin x="2144" y="10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Veď</a:t>
            </a:r>
            <a:r>
              <a:rPr lang="en-US" sz="3400" dirty="0"/>
              <a:t> ma z </a:t>
            </a:r>
            <a:r>
              <a:rPr lang="en-US" sz="3400" dirty="0" err="1"/>
              <a:t>dolných</a:t>
            </a:r>
            <a:r>
              <a:rPr lang="en-US" sz="3400" dirty="0"/>
              <a:t> </a:t>
            </a:r>
            <a:r>
              <a:rPr lang="en-US" sz="3400" dirty="0" err="1"/>
              <a:t>nádvorí</a:t>
            </a:r>
            <a:r>
              <a:rPr lang="en-US" sz="3400" dirty="0"/>
              <a:t> </a:t>
            </a:r>
            <a:r>
              <a:rPr lang="en-US" sz="3400" dirty="0" err="1"/>
              <a:t>ďalej</a:t>
            </a:r>
            <a:r>
              <a:rPr lang="en-US" sz="3400" dirty="0"/>
              <a:t> </a:t>
            </a:r>
            <a:r>
              <a:rPr lang="en-US" sz="3400" dirty="0" err="1"/>
              <a:t>za</a:t>
            </a:r>
            <a:r>
              <a:rPr lang="en-US" sz="3400" dirty="0"/>
              <a:t> </a:t>
            </a:r>
            <a:r>
              <a:rPr lang="en-US" sz="3400" dirty="0" err="1"/>
              <a:t>oltár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/>
              <a:t>tam </a:t>
            </a:r>
            <a:r>
              <a:rPr lang="en-US" sz="3400" dirty="0" err="1"/>
              <a:t>na</a:t>
            </a:r>
            <a:r>
              <a:rPr lang="en-US" sz="3400" dirty="0"/>
              <a:t> </a:t>
            </a:r>
            <a:r>
              <a:rPr lang="en-US" sz="3400" dirty="0" err="1"/>
              <a:t>sväté</a:t>
            </a:r>
            <a:r>
              <a:rPr lang="en-US" sz="3400" dirty="0"/>
              <a:t> </a:t>
            </a:r>
            <a:r>
              <a:rPr lang="en-US" sz="3400" dirty="0" err="1"/>
              <a:t>miesto</a:t>
            </a:r>
            <a:r>
              <a:rPr lang="en-US" sz="3400" dirty="0"/>
              <a:t>, </a:t>
            </a:r>
            <a:r>
              <a:rPr lang="en-US" sz="3400" dirty="0" err="1"/>
              <a:t>kde</a:t>
            </a:r>
            <a:r>
              <a:rPr lang="en-US" sz="3400" dirty="0"/>
              <a:t> </a:t>
            </a:r>
            <a:r>
              <a:rPr lang="en-US" sz="3400" dirty="0" err="1"/>
              <a:t>uvidím</a:t>
            </a:r>
            <a:r>
              <a:rPr lang="en-US" sz="3400" dirty="0"/>
              <a:t> </a:t>
            </a:r>
            <a:r>
              <a:rPr lang="en-US" sz="3400" dirty="0" err="1"/>
              <a:t>t</a:t>
            </a:r>
            <a:r>
              <a:rPr lang="en-US" sz="3400" dirty="0" err="1" smtClean="0"/>
              <a:t>voju</a:t>
            </a:r>
            <a:r>
              <a:rPr lang="en-US" sz="3400" dirty="0" smtClean="0"/>
              <a:t> </a:t>
            </a:r>
            <a:r>
              <a:rPr lang="en-US" sz="3400" dirty="0" err="1"/>
              <a:t>tvár</a:t>
            </a:r>
            <a:r>
              <a:rPr lang="en-US" sz="3400" dirty="0"/>
              <a:t>.</a:t>
            </a:r>
            <a:br>
              <a:rPr lang="en-US" sz="3400" dirty="0"/>
            </a:br>
            <a:r>
              <a:rPr lang="en-US" sz="3400" dirty="0" err="1"/>
              <a:t>Vzácnu</a:t>
            </a:r>
            <a:r>
              <a:rPr lang="en-US" sz="3400" dirty="0"/>
              <a:t> </a:t>
            </a:r>
            <a:r>
              <a:rPr lang="en-US" sz="3400" dirty="0" err="1"/>
              <a:t>chvíľu</a:t>
            </a:r>
            <a:r>
              <a:rPr lang="en-US" sz="3400" dirty="0"/>
              <a:t> s </a:t>
            </a:r>
            <a:r>
              <a:rPr lang="en-US" sz="3400" dirty="0" err="1"/>
              <a:t>t</a:t>
            </a:r>
            <a:r>
              <a:rPr lang="en-US" sz="3400" dirty="0" err="1" smtClean="0"/>
              <a:t>ebou</a:t>
            </a:r>
            <a:r>
              <a:rPr lang="en-US" sz="3400" dirty="0" smtClean="0"/>
              <a:t> </a:t>
            </a:r>
            <a:r>
              <a:rPr lang="en-US" sz="3400" dirty="0" err="1"/>
              <a:t>samým</a:t>
            </a:r>
            <a:r>
              <a:rPr lang="en-US" sz="3400" dirty="0"/>
              <a:t> </a:t>
            </a:r>
            <a:r>
              <a:rPr lang="en-US" sz="3400" dirty="0" err="1"/>
              <a:t>túžim</a:t>
            </a:r>
            <a:r>
              <a:rPr lang="en-US" sz="3400" dirty="0"/>
              <a:t> </a:t>
            </a:r>
            <a:r>
              <a:rPr lang="en-US" sz="3400" dirty="0" err="1"/>
              <a:t>mať</a:t>
            </a:r>
            <a:r>
              <a:rPr lang="en-US" sz="3400" dirty="0"/>
              <a:t> </a:t>
            </a:r>
            <a:r>
              <a:rPr lang="en-US" sz="3400" dirty="0" err="1"/>
              <a:t>aj</a:t>
            </a:r>
            <a:r>
              <a:rPr lang="en-US" sz="3400" dirty="0"/>
              <a:t> </a:t>
            </a:r>
            <a:r>
              <a:rPr lang="en-US" sz="3400" dirty="0" err="1"/>
              <a:t>dnes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kde</a:t>
            </a:r>
            <a:r>
              <a:rPr lang="en-US" sz="3400" dirty="0"/>
              <a:t> </a:t>
            </a:r>
            <a:r>
              <a:rPr lang="en-US" sz="3400" dirty="0" err="1"/>
              <a:t>mlčí</a:t>
            </a:r>
            <a:r>
              <a:rPr lang="en-US" sz="3400" dirty="0"/>
              <a:t> </a:t>
            </a:r>
            <a:r>
              <a:rPr lang="en-US" sz="3400" dirty="0" err="1"/>
              <a:t>ľudská</a:t>
            </a:r>
            <a:r>
              <a:rPr lang="en-US" sz="3400" dirty="0"/>
              <a:t> </a:t>
            </a:r>
            <a:r>
              <a:rPr lang="en-US" sz="3400" dirty="0" err="1"/>
              <a:t>múdrosť</a:t>
            </a:r>
            <a:r>
              <a:rPr lang="en-US" sz="3400" dirty="0"/>
              <a:t> a </a:t>
            </a:r>
            <a:r>
              <a:rPr lang="en-US" sz="3400" dirty="0" err="1"/>
              <a:t>t</a:t>
            </a:r>
            <a:r>
              <a:rPr lang="en-US" sz="3400" dirty="0" err="1" smtClean="0"/>
              <a:t>voj</a:t>
            </a:r>
            <a:r>
              <a:rPr lang="en-US" sz="3400" dirty="0" smtClean="0"/>
              <a:t> </a:t>
            </a:r>
            <a:r>
              <a:rPr lang="en-US" sz="3400" dirty="0" err="1"/>
              <a:t>hlas</a:t>
            </a:r>
            <a:r>
              <a:rPr lang="en-US" sz="3400" dirty="0"/>
              <a:t> </a:t>
            </a:r>
            <a:r>
              <a:rPr lang="en-US" sz="3400" dirty="0" err="1"/>
              <a:t>ticho</a:t>
            </a:r>
            <a:r>
              <a:rPr lang="en-US" sz="3400" dirty="0"/>
              <a:t> </a:t>
            </a:r>
            <a:r>
              <a:rPr lang="en-US" sz="3400" dirty="0" err="1"/>
              <a:t>znie</a:t>
            </a:r>
            <a:r>
              <a:rPr lang="en-US" sz="3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400" dirty="0" err="1"/>
              <a:t>Veď</a:t>
            </a:r>
            <a:r>
              <a:rPr lang="en-US" sz="3400" dirty="0"/>
              <a:t> ma tam do </a:t>
            </a:r>
            <a:r>
              <a:rPr lang="en-US" sz="3400" dirty="0" err="1"/>
              <a:t>ticha</a:t>
            </a:r>
            <a:r>
              <a:rPr lang="en-US" sz="3400" dirty="0"/>
              <a:t>, do </a:t>
            </a:r>
            <a:r>
              <a:rPr lang="en-US" sz="3400" dirty="0" err="1"/>
              <a:t>svätyne</a:t>
            </a:r>
            <a:r>
              <a:rPr lang="en-US" sz="3400" dirty="0"/>
              <a:t> </a:t>
            </a:r>
            <a:r>
              <a:rPr lang="en-US" sz="3400" dirty="0" err="1"/>
              <a:t>svätých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veď</a:t>
            </a:r>
            <a:r>
              <a:rPr lang="en-US" sz="3400" dirty="0"/>
              <a:t> ma tam </a:t>
            </a:r>
            <a:r>
              <a:rPr lang="en-US" sz="3400" dirty="0" err="1"/>
              <a:t>skrze</a:t>
            </a:r>
            <a:r>
              <a:rPr lang="en-US" sz="3400" dirty="0"/>
              <a:t> </a:t>
            </a:r>
            <a:r>
              <a:rPr lang="en-US" sz="3400" dirty="0" err="1"/>
              <a:t>krv</a:t>
            </a:r>
            <a:r>
              <a:rPr lang="en-US" sz="3400" dirty="0"/>
              <a:t> </a:t>
            </a:r>
            <a:r>
              <a:rPr lang="en-US" sz="3400" dirty="0" err="1"/>
              <a:t>Baránka</a:t>
            </a:r>
            <a:r>
              <a:rPr lang="en-US" sz="3400" dirty="0"/>
              <a:t>.</a:t>
            </a:r>
            <a:br>
              <a:rPr lang="en-US" sz="3400" dirty="0"/>
            </a:br>
            <a:r>
              <a:rPr lang="en-US" sz="3400" dirty="0" err="1"/>
              <a:t>Veď</a:t>
            </a:r>
            <a:r>
              <a:rPr lang="en-US" sz="3400" dirty="0"/>
              <a:t> ma tam do </a:t>
            </a:r>
            <a:r>
              <a:rPr lang="en-US" sz="3400" dirty="0" err="1"/>
              <a:t>ticha</a:t>
            </a:r>
            <a:r>
              <a:rPr lang="en-US" sz="3400" dirty="0"/>
              <a:t>, do </a:t>
            </a:r>
            <a:r>
              <a:rPr lang="en-US" sz="3400" dirty="0" err="1"/>
              <a:t>svätyne</a:t>
            </a:r>
            <a:r>
              <a:rPr lang="en-US" sz="3400" dirty="0"/>
              <a:t> </a:t>
            </a:r>
            <a:r>
              <a:rPr lang="en-US" sz="3400" dirty="0" err="1"/>
              <a:t>svätých</a:t>
            </a:r>
            <a:r>
              <a:rPr lang="en-US" sz="3400" dirty="0"/>
              <a:t>,</a:t>
            </a:r>
            <a:br>
              <a:rPr lang="en-US" sz="3400" dirty="0"/>
            </a:br>
            <a:r>
              <a:rPr lang="en-US" sz="3400" dirty="0" err="1"/>
              <a:t>veď</a:t>
            </a:r>
            <a:r>
              <a:rPr lang="en-US" sz="3400" dirty="0"/>
              <a:t> ma tam, </a:t>
            </a:r>
            <a:r>
              <a:rPr lang="en-US" sz="3400" dirty="0" err="1"/>
              <a:t>tu</a:t>
            </a:r>
            <a:r>
              <a:rPr lang="en-US" sz="3400" dirty="0"/>
              <a:t> </a:t>
            </a:r>
            <a:r>
              <a:rPr lang="en-US" sz="3400" dirty="0" err="1"/>
              <a:t>stojím</a:t>
            </a:r>
            <a:r>
              <a:rPr lang="en-US" sz="3400" dirty="0"/>
              <a:t>, </a:t>
            </a:r>
            <a:r>
              <a:rPr lang="en-US" sz="3400" dirty="0" err="1"/>
              <a:t>veď</a:t>
            </a:r>
            <a:r>
              <a:rPr lang="en-US" sz="3400" dirty="0"/>
              <a:t> ma </a:t>
            </a:r>
            <a:r>
              <a:rPr lang="en-US" sz="3400" dirty="0" err="1"/>
              <a:t>sám</a:t>
            </a:r>
            <a:r>
              <a:rPr lang="en-US" sz="3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1063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5</TotalTime>
  <Words>19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_template</vt:lpstr>
      <vt:lpstr>PowerPoint Presentation</vt:lpstr>
      <vt:lpstr>Veď ma z dolných nádvorí ďalej za oltár, tam na sväté miesto, kde uvidím tvoju tvár. Vzácnu chvíľu s tebou samým túžim mať aj dnes, kde mlčí ľudská múdrosť a tvoj hlas ticho znie.</vt:lpstr>
      <vt:lpstr>Veď ma tam do ticha, do svätyne svätých, veď ma tam skrze krv Baránka. Veď ma tam do ticha, do svätyne svätých, veď ma tam, tu stojím, veď ma sám.</vt:lpstr>
      <vt:lpstr>PowerPoint Presentation</vt:lpstr>
    </vt:vector>
  </TitlesOfParts>
  <Company>Hewlett 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Tomasovic</cp:lastModifiedBy>
  <cp:revision>2</cp:revision>
  <dcterms:created xsi:type="dcterms:W3CDTF">2014-10-11T16:49:55Z</dcterms:created>
  <dcterms:modified xsi:type="dcterms:W3CDTF">2016-01-31T09:21:29Z</dcterms:modified>
</cp:coreProperties>
</file>