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7" r:id="rId3"/>
    <p:sldId id="265" r:id="rId4"/>
    <p:sldId id="268" r:id="rId5"/>
    <p:sldId id="269" r:id="rId6"/>
    <p:sldId id="270" r:id="rId7"/>
    <p:sldId id="271" r:id="rId8"/>
    <p:sldId id="266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28"/>
  </p:normalViewPr>
  <p:slideViewPr>
    <p:cSldViewPr snapToGrid="0" snapToObjects="1">
      <p:cViewPr varScale="1">
        <p:scale>
          <a:sx n="127" d="100"/>
          <a:sy n="127" d="100"/>
        </p:scale>
        <p:origin x="66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nevýslovne</a:t>
            </a:r>
            <a:r>
              <a:rPr lang="en-US" sz="3600" dirty="0"/>
              <a:t> </a:t>
            </a:r>
            <a:r>
              <a:rPr lang="en-US" sz="3600" dirty="0" err="1"/>
              <a:t>krásnu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prekvapivú</a:t>
            </a:r>
            <a:r>
              <a:rPr lang="en-US" sz="3600" dirty="0"/>
              <a:t> </a:t>
            </a:r>
            <a:r>
              <a:rPr lang="en-US" sz="3600" dirty="0" err="1"/>
              <a:t>lásku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err="1"/>
              <a:t>zjavil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prúde</a:t>
            </a:r>
            <a:r>
              <a:rPr lang="en-US" sz="3600" dirty="0"/>
              <a:t> </a:t>
            </a:r>
            <a:r>
              <a:rPr lang="en-US" sz="3600" dirty="0" err="1"/>
              <a:t>krvi</a:t>
            </a:r>
            <a:r>
              <a:rPr lang="en-US" sz="3600" dirty="0"/>
              <a:t> </a:t>
            </a:r>
            <a:r>
              <a:rPr lang="en-US" sz="3600" dirty="0" err="1"/>
              <a:t>spod</a:t>
            </a:r>
            <a:r>
              <a:rPr lang="en-US" sz="3600" dirty="0"/>
              <a:t> </a:t>
            </a:r>
            <a:r>
              <a:rPr lang="en-US" sz="3600" dirty="0" err="1" smtClean="0"/>
              <a:t>kríža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4630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 smtClean="0"/>
              <a:t>Syn</a:t>
            </a:r>
            <a:r>
              <a:rPr lang="en-US" sz="3600" dirty="0" smtClean="0"/>
              <a:t> </a:t>
            </a:r>
            <a:r>
              <a:rPr lang="en-US" sz="3600" dirty="0" err="1"/>
              <a:t>zanechal</a:t>
            </a:r>
            <a:r>
              <a:rPr lang="en-US" sz="3600" dirty="0"/>
              <a:t> </a:t>
            </a:r>
            <a:r>
              <a:rPr lang="en-US" sz="3600" dirty="0" err="1"/>
              <a:t>trón</a:t>
            </a:r>
            <a:r>
              <a:rPr lang="en-US" sz="3600" dirty="0"/>
              <a:t> </a:t>
            </a:r>
            <a:r>
              <a:rPr lang="en-US" sz="3600" dirty="0" err="1"/>
              <a:t>slávy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Vzal </a:t>
            </a:r>
            <a:r>
              <a:rPr lang="en-US" sz="3600" dirty="0" err="1"/>
              <a:t>hnev</a:t>
            </a:r>
            <a:r>
              <a:rPr lang="en-US" sz="3600" dirty="0"/>
              <a:t>,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Otca</a:t>
            </a:r>
            <a:r>
              <a:rPr lang="en-US" sz="3600" dirty="0"/>
              <a:t> </a:t>
            </a:r>
            <a:r>
              <a:rPr lang="en-US" sz="3600" dirty="0" err="1"/>
              <a:t>trápil</a:t>
            </a:r>
            <a:r>
              <a:rPr lang="en-US" sz="3600" dirty="0"/>
              <a:t> </a:t>
            </a:r>
            <a:r>
              <a:rPr lang="en-US" sz="3600" dirty="0" err="1"/>
              <a:t>miesto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všetky</a:t>
            </a:r>
            <a:r>
              <a:rPr lang="en-US" sz="3600" dirty="0"/>
              <a:t> </a:t>
            </a:r>
            <a:r>
              <a:rPr lang="en-US" sz="3600" dirty="0" err="1"/>
              <a:t>hriechy</a:t>
            </a:r>
            <a:r>
              <a:rPr lang="en-US" sz="3600" dirty="0"/>
              <a:t> </a:t>
            </a:r>
            <a:r>
              <a:rPr lang="en-US" sz="3600" dirty="0" err="1"/>
              <a:t>krvácal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V </a:t>
            </a:r>
            <a:r>
              <a:rPr lang="en-US" sz="3600" dirty="0" err="1"/>
              <a:t>úžase</a:t>
            </a:r>
            <a:r>
              <a:rPr lang="en-US" sz="3600" dirty="0"/>
              <a:t> a </a:t>
            </a:r>
            <a:r>
              <a:rPr lang="en-US" sz="3600" dirty="0" err="1"/>
              <a:t>chvále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Dvíhaj</a:t>
            </a:r>
            <a:r>
              <a:rPr lang="en-US" sz="3600" dirty="0"/>
              <a:t> </a:t>
            </a:r>
            <a:r>
              <a:rPr lang="en-US" sz="3600" dirty="0" err="1"/>
              <a:t>hlas</a:t>
            </a:r>
            <a:r>
              <a:rPr lang="en-US" sz="3600" dirty="0"/>
              <a:t> a </a:t>
            </a:r>
            <a:r>
              <a:rPr lang="en-US" sz="3600" dirty="0" err="1"/>
              <a:t>chváľ</a:t>
            </a:r>
            <a:r>
              <a:rPr lang="en-US" sz="3600" dirty="0"/>
              <a:t> </a:t>
            </a:r>
            <a:r>
              <a:rPr lang="en-US" sz="3600" dirty="0" smtClean="0"/>
              <a:t>ho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Úctu</a:t>
            </a:r>
            <a:r>
              <a:rPr lang="en-US" sz="3600" dirty="0"/>
              <a:t> </a:t>
            </a:r>
            <a:r>
              <a:rPr lang="en-US" sz="3600" dirty="0" err="1"/>
              <a:t>vzdaj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k</a:t>
            </a:r>
            <a:r>
              <a:rPr lang="en-US" sz="3600" dirty="0" err="1" smtClean="0"/>
              <a:t>ráľov</a:t>
            </a:r>
            <a:r>
              <a:rPr lang="en-US" sz="3600" dirty="0" smtClean="0"/>
              <a:t> </a:t>
            </a:r>
            <a:r>
              <a:rPr lang="en-US" sz="3600" dirty="0" err="1"/>
              <a:t>Kráľ</a:t>
            </a:r>
            <a:r>
              <a:rPr lang="en-US" sz="3600" dirty="0"/>
              <a:t> a </a:t>
            </a:r>
            <a:r>
              <a:rPr lang="en-US" sz="3600" dirty="0" err="1"/>
              <a:t>pánov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7066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Hľa</a:t>
            </a:r>
            <a:r>
              <a:rPr lang="en-US" sz="3600" dirty="0"/>
              <a:t>, </a:t>
            </a:r>
            <a:r>
              <a:rPr lang="en-US" sz="3600" dirty="0" err="1"/>
              <a:t>Baránok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nebi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Bol</a:t>
            </a:r>
            <a:r>
              <a:rPr lang="en-US" sz="3600" dirty="0"/>
              <a:t> </a:t>
            </a:r>
            <a:r>
              <a:rPr lang="en-US" sz="3600" dirty="0" err="1"/>
              <a:t>mŕtvy</a:t>
            </a:r>
            <a:r>
              <a:rPr lang="en-US" sz="3600" dirty="0"/>
              <a:t>, </a:t>
            </a: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smtClean="0"/>
              <a:t>ho </a:t>
            </a:r>
            <a:r>
              <a:rPr lang="en-US" sz="3600" dirty="0" err="1"/>
              <a:t>vzkriesil</a:t>
            </a:r>
            <a:r>
              <a:rPr lang="en-US" sz="3600" dirty="0"/>
              <a:t>, aby </a:t>
            </a:r>
            <a:r>
              <a:rPr lang="en-US" sz="3600" dirty="0" err="1"/>
              <a:t>žil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Mocnou</a:t>
            </a:r>
            <a:r>
              <a:rPr lang="en-US" sz="3600" dirty="0"/>
              <a:t> </a:t>
            </a:r>
            <a:r>
              <a:rPr lang="en-US" sz="3600" dirty="0" err="1"/>
              <a:t>rukou</a:t>
            </a:r>
            <a:r>
              <a:rPr lang="en-US" sz="3600" dirty="0"/>
              <a:t> </a:t>
            </a:r>
            <a:r>
              <a:rPr lang="en-US" sz="3600" dirty="0" err="1"/>
              <a:t>zachránil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71132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Kraľujúci</a:t>
            </a:r>
            <a:r>
              <a:rPr lang="en-US" sz="3600" dirty="0"/>
              <a:t>, </a:t>
            </a:r>
            <a:r>
              <a:rPr lang="en-US" sz="3600" dirty="0" err="1"/>
              <a:t>slávny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Kľúč</a:t>
            </a:r>
            <a:r>
              <a:rPr lang="en-US" sz="3600" dirty="0"/>
              <a:t> od </a:t>
            </a:r>
            <a:r>
              <a:rPr lang="en-US" sz="3600" dirty="0" err="1"/>
              <a:t>podsvetia</a:t>
            </a:r>
            <a:r>
              <a:rPr lang="en-US" sz="3600" dirty="0"/>
              <a:t> </a:t>
            </a:r>
            <a:r>
              <a:rPr lang="en-US" sz="3600" dirty="0" err="1"/>
              <a:t>brány</a:t>
            </a:r>
            <a:r>
              <a:rPr lang="en-US" sz="3600" dirty="0"/>
              <a:t> v </a:t>
            </a:r>
            <a:r>
              <a:rPr lang="en-US" sz="3600" dirty="0" err="1"/>
              <a:t>rukách</a:t>
            </a:r>
            <a:r>
              <a:rPr lang="en-US" sz="3600" dirty="0"/>
              <a:t> </a:t>
            </a:r>
            <a:r>
              <a:rPr lang="en-US" sz="3600" dirty="0" err="1"/>
              <a:t>má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žije</a:t>
            </a:r>
            <a:r>
              <a:rPr lang="en-US" sz="3600" dirty="0"/>
              <a:t> </a:t>
            </a:r>
            <a:r>
              <a:rPr lang="en-US" sz="3600" dirty="0" err="1"/>
              <a:t>všetkých</a:t>
            </a:r>
            <a:r>
              <a:rPr lang="en-US" sz="3600" dirty="0"/>
              <a:t> </a:t>
            </a:r>
            <a:r>
              <a:rPr lang="en-US" sz="3600" dirty="0" err="1"/>
              <a:t>ľudí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4682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V </a:t>
            </a:r>
            <a:r>
              <a:rPr lang="en-US" sz="3600" dirty="0" err="1"/>
              <a:t>úžase</a:t>
            </a:r>
            <a:r>
              <a:rPr lang="en-US" sz="3600" dirty="0"/>
              <a:t> a </a:t>
            </a:r>
            <a:r>
              <a:rPr lang="en-US" sz="3600" dirty="0" err="1"/>
              <a:t>chvále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Dvíhaj</a:t>
            </a:r>
            <a:r>
              <a:rPr lang="en-US" sz="3600" dirty="0"/>
              <a:t> </a:t>
            </a:r>
            <a:r>
              <a:rPr lang="en-US" sz="3600" dirty="0" err="1"/>
              <a:t>hlas</a:t>
            </a:r>
            <a:r>
              <a:rPr lang="en-US" sz="3600" dirty="0"/>
              <a:t> a </a:t>
            </a:r>
            <a:r>
              <a:rPr lang="en-US" sz="3600" dirty="0" err="1"/>
              <a:t>chváľ</a:t>
            </a:r>
            <a:r>
              <a:rPr lang="en-US" sz="3600" dirty="0"/>
              <a:t> </a:t>
            </a:r>
            <a:r>
              <a:rPr lang="en-US" sz="3600" dirty="0" smtClean="0"/>
              <a:t>ho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Úctu</a:t>
            </a:r>
            <a:r>
              <a:rPr lang="en-US" sz="3600" dirty="0"/>
              <a:t> </a:t>
            </a:r>
            <a:r>
              <a:rPr lang="en-US" sz="3600" dirty="0" err="1"/>
              <a:t>vzdaj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k</a:t>
            </a:r>
            <a:r>
              <a:rPr lang="en-US" sz="3600" dirty="0" err="1" smtClean="0"/>
              <a:t>ráľov</a:t>
            </a:r>
            <a:r>
              <a:rPr lang="en-US" sz="3600" dirty="0" smtClean="0"/>
              <a:t> </a:t>
            </a:r>
            <a:r>
              <a:rPr lang="en-US" sz="3600" dirty="0" err="1"/>
              <a:t>Kráľ</a:t>
            </a:r>
            <a:r>
              <a:rPr lang="en-US" sz="3600" dirty="0"/>
              <a:t> a </a:t>
            </a:r>
            <a:r>
              <a:rPr lang="en-US" sz="3600" dirty="0" err="1"/>
              <a:t>pánov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893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_template.potx</Template>
  <TotalTime>706</TotalTime>
  <Words>23</Words>
  <Application>Microsoft Macintosh PowerPoint</Application>
  <PresentationFormat>On-screen Show (16:9)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_template</vt:lpstr>
      <vt:lpstr>PowerPoint Presentation</vt:lpstr>
      <vt:lpstr>Tak nevýslovne krásnu  A prekvapivú lásku Boh zjavil nám  V prúde krvi spod kríža</vt:lpstr>
      <vt:lpstr>Syn zanechal trón slávy Vzal hnev, čo Otca trápil miesto nás Za všetky hriechy krvácal</vt:lpstr>
      <vt:lpstr>V úžase a chvále Dvíhaj hlas a chváľ ho Úctu vzdaj kráľov Kráľ a pánov Pán</vt:lpstr>
      <vt:lpstr>Hľa, Baránok na nebi Bol mŕtvy, Boh ho vzkriesil, aby žil Mocnou rukou zachránil</vt:lpstr>
      <vt:lpstr>Kraľujúci, slávny Kľúč od podsvetia brány v rukách má Nech žije všetkých ľudí Pán</vt:lpstr>
      <vt:lpstr>V úžase a chvále Dvíhaj hlas a chváľ ho Úctu vzdaj kráľov Kráľ a pánov Pán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Tomasovic</cp:lastModifiedBy>
  <cp:revision>10</cp:revision>
  <dcterms:created xsi:type="dcterms:W3CDTF">2013-08-10T20:25:22Z</dcterms:created>
  <dcterms:modified xsi:type="dcterms:W3CDTF">2016-01-31T09:23:49Z</dcterms:modified>
</cp:coreProperties>
</file>