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5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nevýslovne</a:t>
            </a:r>
            <a:r>
              <a:rPr lang="en-US" sz="3600" dirty="0"/>
              <a:t> </a:t>
            </a:r>
            <a:r>
              <a:rPr lang="en-US" sz="3600" dirty="0" err="1"/>
              <a:t>krásnu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prekvapivú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zjavil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prúde</a:t>
            </a:r>
            <a:r>
              <a:rPr lang="en-US" sz="3600" dirty="0"/>
              <a:t> </a:t>
            </a:r>
            <a:r>
              <a:rPr lang="en-US" sz="3600" dirty="0" err="1"/>
              <a:t>krvi</a:t>
            </a:r>
            <a:r>
              <a:rPr lang="en-US" sz="3600" dirty="0"/>
              <a:t> </a:t>
            </a:r>
            <a:r>
              <a:rPr lang="en-US" sz="3600" dirty="0" err="1"/>
              <a:t>spod</a:t>
            </a:r>
            <a:r>
              <a:rPr lang="en-US" sz="3600" dirty="0"/>
              <a:t> </a:t>
            </a:r>
            <a:r>
              <a:rPr lang="en-US" sz="3600" dirty="0" err="1" smtClean="0"/>
              <a:t>kríža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630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Syn</a:t>
            </a:r>
            <a:r>
              <a:rPr lang="en-US" sz="3600" dirty="0" smtClean="0"/>
              <a:t> </a:t>
            </a:r>
            <a:r>
              <a:rPr lang="en-US" sz="3600" dirty="0" err="1"/>
              <a:t>zanechal</a:t>
            </a:r>
            <a:r>
              <a:rPr lang="en-US" sz="3600" dirty="0"/>
              <a:t> </a:t>
            </a:r>
            <a:r>
              <a:rPr lang="en-US" sz="3600" dirty="0" err="1"/>
              <a:t>trón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Vzal </a:t>
            </a:r>
            <a:r>
              <a:rPr lang="en-US" sz="3600" dirty="0" err="1"/>
              <a:t>hnev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Otca</a:t>
            </a:r>
            <a:r>
              <a:rPr lang="en-US" sz="3600" dirty="0"/>
              <a:t> </a:t>
            </a:r>
            <a:r>
              <a:rPr lang="en-US" sz="3600" dirty="0" err="1"/>
              <a:t>trápil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hriechy</a:t>
            </a:r>
            <a:r>
              <a:rPr lang="en-US" sz="3600" dirty="0"/>
              <a:t> </a:t>
            </a:r>
            <a:r>
              <a:rPr lang="en-US" sz="3600" dirty="0" err="1"/>
              <a:t>krvácal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úžase</a:t>
            </a:r>
            <a:r>
              <a:rPr lang="en-US" sz="3600" dirty="0"/>
              <a:t> a </a:t>
            </a:r>
            <a:r>
              <a:rPr lang="en-US" sz="3600" dirty="0" err="1"/>
              <a:t>chvále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Dvíhaj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a </a:t>
            </a:r>
            <a:r>
              <a:rPr lang="en-US" sz="3600" dirty="0" err="1"/>
              <a:t>chváľ</a:t>
            </a:r>
            <a:r>
              <a:rPr lang="en-US" sz="3600" dirty="0"/>
              <a:t> </a:t>
            </a:r>
            <a:r>
              <a:rPr lang="en-US" sz="3600" dirty="0" smtClean="0"/>
              <a:t>ho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Úctu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</a:t>
            </a:r>
            <a:r>
              <a:rPr lang="en-US" sz="3600" dirty="0" err="1" smtClean="0"/>
              <a:t>ráľov</a:t>
            </a:r>
            <a:r>
              <a:rPr lang="en-US" sz="3600" dirty="0" smtClean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a </a:t>
            </a:r>
            <a:r>
              <a:rPr lang="en-US" sz="3600" dirty="0" err="1"/>
              <a:t>pánov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066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Hľa</a:t>
            </a:r>
            <a:r>
              <a:rPr lang="en-US" sz="3600" dirty="0"/>
              <a:t>, </a:t>
            </a:r>
            <a:r>
              <a:rPr lang="en-US" sz="3600" dirty="0" err="1"/>
              <a:t>Baránok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nebi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mŕtvy</a:t>
            </a:r>
            <a:r>
              <a:rPr lang="en-US" sz="3600" dirty="0"/>
              <a:t>,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smtClean="0"/>
              <a:t>ho </a:t>
            </a:r>
            <a:r>
              <a:rPr lang="en-US" sz="3600" dirty="0" err="1"/>
              <a:t>vzkriesil</a:t>
            </a:r>
            <a:r>
              <a:rPr lang="en-US" sz="3600" dirty="0"/>
              <a:t>, aby </a:t>
            </a:r>
            <a:r>
              <a:rPr lang="en-US" sz="3600" dirty="0" err="1"/>
              <a:t>žil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Mocnou</a:t>
            </a:r>
            <a:r>
              <a:rPr lang="en-US" sz="3600" dirty="0"/>
              <a:t> </a:t>
            </a:r>
            <a:r>
              <a:rPr lang="en-US" sz="3600" dirty="0" err="1"/>
              <a:t>rukou</a:t>
            </a:r>
            <a:r>
              <a:rPr lang="en-US" sz="3600" dirty="0"/>
              <a:t> </a:t>
            </a:r>
            <a:r>
              <a:rPr lang="en-US" sz="3600" dirty="0" err="1"/>
              <a:t>zachránil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113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Kraľujúci</a:t>
            </a:r>
            <a:r>
              <a:rPr lang="en-US" sz="3600" dirty="0"/>
              <a:t>, </a:t>
            </a:r>
            <a:r>
              <a:rPr lang="en-US" sz="3600" dirty="0" err="1"/>
              <a:t>slávny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Kľúč</a:t>
            </a:r>
            <a:r>
              <a:rPr lang="en-US" sz="3600" dirty="0"/>
              <a:t> od </a:t>
            </a:r>
            <a:r>
              <a:rPr lang="en-US" sz="3600" dirty="0" err="1"/>
              <a:t>podsvetia</a:t>
            </a:r>
            <a:r>
              <a:rPr lang="en-US" sz="3600" dirty="0"/>
              <a:t> </a:t>
            </a:r>
            <a:r>
              <a:rPr lang="en-US" sz="3600" dirty="0" err="1"/>
              <a:t>brány</a:t>
            </a:r>
            <a:r>
              <a:rPr lang="en-US" sz="3600" dirty="0"/>
              <a:t> v </a:t>
            </a:r>
            <a:r>
              <a:rPr lang="en-US" sz="3600" dirty="0" err="1"/>
              <a:t>rukách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žije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ľudí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682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úžase</a:t>
            </a:r>
            <a:r>
              <a:rPr lang="en-US" sz="3600" dirty="0"/>
              <a:t> a </a:t>
            </a:r>
            <a:r>
              <a:rPr lang="en-US" sz="3600" dirty="0" err="1"/>
              <a:t>chvále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Dvíhaj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a </a:t>
            </a:r>
            <a:r>
              <a:rPr lang="en-US" sz="3600" dirty="0" err="1"/>
              <a:t>chváľ</a:t>
            </a:r>
            <a:r>
              <a:rPr lang="en-US" sz="3600" dirty="0"/>
              <a:t> </a:t>
            </a:r>
            <a:r>
              <a:rPr lang="en-US" sz="3600" dirty="0" smtClean="0"/>
              <a:t>ho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Úctu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</a:t>
            </a:r>
            <a:r>
              <a:rPr lang="en-US" sz="3600" dirty="0" err="1" smtClean="0"/>
              <a:t>ráľov</a:t>
            </a:r>
            <a:r>
              <a:rPr lang="en-US" sz="3600" dirty="0" smtClean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a </a:t>
            </a:r>
            <a:r>
              <a:rPr lang="en-US" sz="3600" dirty="0" err="1"/>
              <a:t>pánov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893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23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_template</vt:lpstr>
      <vt:lpstr>PowerPoint Presentation</vt:lpstr>
      <vt:lpstr>Tak nevýslovne krásnu  A prekvapivú lásku Boh zjavil nám  V prúde krvi spod kríža</vt:lpstr>
      <vt:lpstr>Syn zanechal trón slávy Vzal hnev, čo Otca trápil miesto nás Za všetky hriechy krvácal</vt:lpstr>
      <vt:lpstr>V úžase a chvále Dvíhaj hlas a chváľ ho Úctu vzdaj kráľov Kráľ a pánov Pán</vt:lpstr>
      <vt:lpstr>Hľa, Baránok na nebi Bol mŕtvy, Boh ho vzkriesil, aby žil Mocnou rukou zachránil</vt:lpstr>
      <vt:lpstr>Kraľujúci, slávny Kľúč od podsvetia brány v rukách má Nech žije všetkých ľudí Pán</vt:lpstr>
      <vt:lpstr>V úžase a chvále Dvíhaj hlas a chváľ ho Úctu vzdaj kráľov Kráľ a pánov Pán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Tomasovic</cp:lastModifiedBy>
  <cp:revision>10</cp:revision>
  <dcterms:created xsi:type="dcterms:W3CDTF">2013-08-10T20:25:22Z</dcterms:created>
  <dcterms:modified xsi:type="dcterms:W3CDTF">2016-01-31T09:23:49Z</dcterms:modified>
</cp:coreProperties>
</file>