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28"/>
  </p:normalViewPr>
  <p:slideViewPr>
    <p:cSldViewPr snapToGrid="0" snapToObjects="1">
      <p:cViewPr>
        <p:scale>
          <a:sx n="66" d="100"/>
          <a:sy n="66" d="100"/>
        </p:scale>
        <p:origin x="2424" y="1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V </a:t>
            </a:r>
            <a:r>
              <a:rPr lang="en-US" sz="3600" dirty="0" err="1" smtClean="0"/>
              <a:t>tvojich</a:t>
            </a:r>
            <a:r>
              <a:rPr lang="en-US" sz="3600" dirty="0" smtClean="0"/>
              <a:t> </a:t>
            </a:r>
            <a:r>
              <a:rPr lang="en-US" sz="3600" dirty="0" err="1"/>
              <a:t>dvoranách</a:t>
            </a:r>
            <a:r>
              <a:rPr lang="en-US" sz="3600" dirty="0"/>
              <a:t> </a:t>
            </a:r>
            <a:r>
              <a:rPr lang="en-US" sz="3600" dirty="0" err="1"/>
              <a:t>túžim</a:t>
            </a:r>
            <a:r>
              <a:rPr lang="en-US" sz="3600" dirty="0"/>
              <a:t> </a:t>
            </a:r>
            <a:r>
              <a:rPr lang="en-US" sz="3600" dirty="0" err="1"/>
              <a:t>stáť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túžim</a:t>
            </a:r>
            <a:r>
              <a:rPr lang="en-US" sz="3600" dirty="0"/>
              <a:t> </a:t>
            </a:r>
            <a:r>
              <a:rPr lang="en-US" sz="3600" dirty="0" err="1"/>
              <a:t>stáť</a:t>
            </a:r>
            <a:r>
              <a:rPr lang="en-US" sz="3600" dirty="0"/>
              <a:t> </a:t>
            </a: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 smtClean="0"/>
              <a:t>tvojou</a:t>
            </a:r>
            <a:r>
              <a:rPr lang="en-US" sz="3600" dirty="0" smtClean="0"/>
              <a:t> </a:t>
            </a:r>
            <a:r>
              <a:rPr lang="en-US" sz="3600" dirty="0" err="1"/>
              <a:t>tvárou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Nechcem</a:t>
            </a:r>
            <a:r>
              <a:rPr lang="en-US" sz="3600" dirty="0"/>
              <a:t> </a:t>
            </a:r>
            <a:r>
              <a:rPr lang="en-US" sz="3600" dirty="0" err="1"/>
              <a:t>iba</a:t>
            </a:r>
            <a:r>
              <a:rPr lang="en-US" sz="3600" dirty="0"/>
              <a:t> </a:t>
            </a:r>
            <a:r>
              <a:rPr lang="en-US" sz="3600" dirty="0" smtClean="0"/>
              <a:t>z </a:t>
            </a:r>
            <a:r>
              <a:rPr lang="en-US" sz="3600" dirty="0" err="1" smtClean="0"/>
              <a:t>diaľky</a:t>
            </a:r>
            <a:r>
              <a:rPr lang="en-US" sz="3600" dirty="0" smtClean="0"/>
              <a:t> </a:t>
            </a:r>
            <a:r>
              <a:rPr lang="en-US" sz="3600" dirty="0" err="1"/>
              <a:t>uctievať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k </a:t>
            </a:r>
            <a:r>
              <a:rPr lang="en-US" sz="3600" dirty="0" err="1"/>
              <a:t>t</a:t>
            </a:r>
            <a:r>
              <a:rPr lang="en-US" sz="3600" dirty="0" err="1" smtClean="0"/>
              <a:t>ebe</a:t>
            </a:r>
            <a:r>
              <a:rPr lang="en-US" sz="3600" dirty="0" smtClean="0"/>
              <a:t> </a:t>
            </a:r>
            <a:r>
              <a:rPr lang="en-US" sz="3600" dirty="0" err="1"/>
              <a:t>blízko</a:t>
            </a:r>
            <a:r>
              <a:rPr lang="en-US" sz="3600" dirty="0"/>
              <a:t> </a:t>
            </a:r>
            <a:r>
              <a:rPr lang="en-US" sz="3600" dirty="0" err="1"/>
              <a:t>túžim</a:t>
            </a:r>
            <a:r>
              <a:rPr lang="en-US" sz="3600" dirty="0"/>
              <a:t> </a:t>
            </a:r>
            <a:r>
              <a:rPr lang="en-US" sz="3600" dirty="0" err="1"/>
              <a:t>prísť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V </a:t>
            </a:r>
            <a:r>
              <a:rPr lang="sk-SK" sz="3600" dirty="0" smtClean="0"/>
              <a:t>tvojich </a:t>
            </a:r>
            <a:r>
              <a:rPr lang="sk-SK" sz="3600" dirty="0"/>
              <a:t>dvoranách túžim stáť,</a:t>
            </a:r>
            <a:br>
              <a:rPr lang="sk-SK" sz="3600" dirty="0"/>
            </a:br>
            <a:r>
              <a:rPr lang="sk-SK" sz="3600" dirty="0"/>
              <a:t>pred </a:t>
            </a:r>
            <a:r>
              <a:rPr lang="sk-SK" sz="3600" dirty="0" smtClean="0"/>
              <a:t>tvojim </a:t>
            </a:r>
            <a:r>
              <a:rPr lang="sk-SK" sz="3600" dirty="0"/>
              <a:t>trónom chválu vzdávať.</a:t>
            </a:r>
            <a:br>
              <a:rPr lang="sk-SK" sz="3600" dirty="0"/>
            </a:br>
            <a:r>
              <a:rPr lang="sk-SK" sz="3600" dirty="0"/>
              <a:t>Priveď ma až tam pred </a:t>
            </a:r>
            <a:r>
              <a:rPr lang="sk-SK" sz="3600" dirty="0" smtClean="0"/>
              <a:t>tvoju </a:t>
            </a:r>
            <a:r>
              <a:rPr lang="sk-SK" sz="3600" dirty="0"/>
              <a:t>tvár,</a:t>
            </a:r>
            <a:br>
              <a:rPr lang="sk-SK" sz="3600" dirty="0"/>
            </a:br>
            <a:r>
              <a:rPr lang="sk-SK" sz="3600" dirty="0"/>
              <a:t>k </a:t>
            </a:r>
            <a:r>
              <a:rPr lang="sk-SK" sz="3600" dirty="0" smtClean="0"/>
              <a:t>tebe </a:t>
            </a:r>
            <a:r>
              <a:rPr lang="sk-SK" sz="3600" dirty="0"/>
              <a:t>blízko túžim prísť.</a:t>
            </a:r>
          </a:p>
        </p:txBody>
      </p:sp>
    </p:spTree>
    <p:extLst>
      <p:ext uri="{BB962C8B-B14F-4D97-AF65-F5344CB8AC3E}">
        <p14:creationId xmlns:p14="http://schemas.microsoft.com/office/powerpoint/2010/main" val="2813714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500" dirty="0"/>
              <a:t>Stále, keď som blízko, tam, pred </a:t>
            </a:r>
            <a:r>
              <a:rPr lang="sk-SK" sz="3500" dirty="0" smtClean="0"/>
              <a:t>tvojou </a:t>
            </a:r>
            <a:r>
              <a:rPr lang="sk-SK" sz="3500" dirty="0"/>
              <a:t>tvárou,</a:t>
            </a:r>
            <a:br>
              <a:rPr lang="sk-SK" sz="3500" dirty="0"/>
            </a:br>
            <a:r>
              <a:rPr lang="sk-SK" sz="3500" dirty="0"/>
              <a:t>som slobodný od hriechov</a:t>
            </a:r>
            <a:r>
              <a:rPr lang="sk-SK" sz="3500" dirty="0" smtClean="0"/>
              <a:t>, </a:t>
            </a:r>
            <a:r>
              <a:rPr lang="sk-SK" sz="3500" dirty="0"/>
              <a:t>obklopený slávou.</a:t>
            </a:r>
            <a:br>
              <a:rPr lang="sk-SK" sz="3500" dirty="0"/>
            </a:br>
            <a:r>
              <a:rPr lang="sk-SK" sz="3500" dirty="0"/>
              <a:t>V srdci túžim dnes v </a:t>
            </a:r>
            <a:r>
              <a:rPr lang="sk-SK" sz="3500" dirty="0" smtClean="0"/>
              <a:t>tvojej </a:t>
            </a:r>
            <a:r>
              <a:rPr lang="sk-SK" sz="3500" dirty="0"/>
              <a:t>prítomnosti stáť,</a:t>
            </a:r>
            <a:br>
              <a:rPr lang="sk-SK" sz="3500" dirty="0"/>
            </a:br>
            <a:r>
              <a:rPr lang="sk-SK" sz="3500" dirty="0"/>
              <a:t>k </a:t>
            </a:r>
            <a:r>
              <a:rPr lang="sk-SK" sz="3500" dirty="0" smtClean="0"/>
              <a:t>tebe </a:t>
            </a:r>
            <a:r>
              <a:rPr lang="sk-SK" sz="3500" dirty="0"/>
              <a:t>túžim prísť, k </a:t>
            </a:r>
            <a:r>
              <a:rPr lang="sk-SK" sz="3500" dirty="0" smtClean="0"/>
              <a:t>te</a:t>
            </a:r>
            <a:r>
              <a:rPr lang="sk-SK" sz="3500" dirty="0" smtClean="0"/>
              <a:t>be </a:t>
            </a:r>
            <a:r>
              <a:rPr lang="sk-SK" sz="3500" dirty="0"/>
              <a:t>blízko túžim prísť.</a:t>
            </a:r>
          </a:p>
        </p:txBody>
      </p:sp>
    </p:spTree>
    <p:extLst>
      <p:ext uri="{BB962C8B-B14F-4D97-AF65-F5344CB8AC3E}">
        <p14:creationId xmlns:p14="http://schemas.microsoft.com/office/powerpoint/2010/main" val="4252942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Ó, môj Pán, si mojou silou, si piesňou</a:t>
            </a:r>
            <a:br>
              <a:rPr lang="sk-SK" sz="3600" dirty="0"/>
            </a:br>
            <a:r>
              <a:rPr lang="sk-SK" sz="3600" dirty="0"/>
              <a:t>a stále keď som slabý, </a:t>
            </a:r>
            <a:r>
              <a:rPr lang="sk-SK" sz="3600" dirty="0" smtClean="0"/>
              <a:t>ty </a:t>
            </a:r>
            <a:r>
              <a:rPr lang="sk-SK" sz="3600" dirty="0"/>
              <a:t>vždy silný zostávaš.</a:t>
            </a:r>
          </a:p>
        </p:txBody>
      </p:sp>
    </p:spTree>
    <p:extLst>
      <p:ext uri="{BB962C8B-B14F-4D97-AF65-F5344CB8AC3E}">
        <p14:creationId xmlns:p14="http://schemas.microsoft.com/office/powerpoint/2010/main" val="66720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13</TotalTime>
  <Words>35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_template</vt:lpstr>
      <vt:lpstr>PowerPoint Presentation</vt:lpstr>
      <vt:lpstr>V tvojich dvoranách túžim stáť, túžim stáť pred tvojou tvárou. Nechcem iba z diaľky uctievať, k tebe blízko túžim prísť.</vt:lpstr>
      <vt:lpstr>V tvojich dvoranách túžim stáť, pred tvojim trónom chválu vzdávať. Priveď ma až tam pred tvoju tvár, k tebe blízko túžim prísť.</vt:lpstr>
      <vt:lpstr>Stále, keď som blízko, tam, pred tvojou tvárou, som slobodný od hriechov, obklopený slávou. V srdci túžim dnes v tvojej prítomnosti stáť, k tebe túžim prísť, k tebe blízko túžim prísť.</vt:lpstr>
      <vt:lpstr>Ó, môj Pán, si mojou silou, si piesňou a stále keď som slabý, ty vždy silný zostávaš.</vt:lpstr>
      <vt:lpstr>PowerPoint Presentation</vt:lpstr>
    </vt:vector>
  </TitlesOfParts>
  <Company>Hewlett 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Tomasovic</cp:lastModifiedBy>
  <cp:revision>3</cp:revision>
  <dcterms:created xsi:type="dcterms:W3CDTF">2014-10-11T16:45:16Z</dcterms:created>
  <dcterms:modified xsi:type="dcterms:W3CDTF">2016-01-31T09:21:00Z</dcterms:modified>
</cp:coreProperties>
</file>