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84" y="-30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Pánom</a:t>
            </a:r>
            <a:r>
              <a:rPr lang="en-US" sz="3600" dirty="0"/>
              <a:t>, (</a:t>
            </a:r>
            <a:r>
              <a:rPr lang="en-US" sz="3600" dirty="0" err="1"/>
              <a:t>ty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Pánom</a:t>
            </a:r>
            <a:r>
              <a:rPr lang="en-US" sz="3600" dirty="0"/>
              <a:t>) </a:t>
            </a:r>
            <a:br>
              <a:rPr lang="en-US" sz="3600" dirty="0"/>
            </a:br>
            <a:r>
              <a:rPr lang="en-US" sz="3600" dirty="0" err="1"/>
              <a:t>ty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kráľom</a:t>
            </a:r>
            <a:r>
              <a:rPr lang="en-US" sz="3600" dirty="0"/>
              <a:t>, (</a:t>
            </a:r>
            <a:r>
              <a:rPr lang="en-US" sz="3600" dirty="0" err="1"/>
              <a:t>ty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kráľom</a:t>
            </a:r>
            <a:r>
              <a:rPr lang="en-US" sz="3600" dirty="0"/>
              <a:t>) </a:t>
            </a:r>
            <a:br>
              <a:rPr lang="en-US" sz="3600" dirty="0"/>
            </a:br>
            <a:r>
              <a:rPr lang="en-US" sz="3600" dirty="0"/>
              <a:t>ó, </a:t>
            </a:r>
            <a:r>
              <a:rPr lang="en-US" sz="3600" dirty="0" err="1"/>
              <a:t>kráľom</a:t>
            </a:r>
            <a:r>
              <a:rPr lang="en-US" sz="3600" dirty="0"/>
              <a:t> je </a:t>
            </a:r>
            <a:r>
              <a:rPr lang="en-US" sz="3600" dirty="0" err="1"/>
              <a:t>Boh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Pozdvihnime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srdcia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pozdvihnime</a:t>
            </a:r>
            <a:r>
              <a:rPr lang="en-US" sz="3600" dirty="0"/>
              <a:t> </a:t>
            </a:r>
            <a:r>
              <a:rPr lang="en-US" sz="3600" dirty="0" err="1"/>
              <a:t>svoje</a:t>
            </a:r>
            <a:r>
              <a:rPr lang="en-US" sz="3600" dirty="0"/>
              <a:t> </a:t>
            </a:r>
            <a:r>
              <a:rPr lang="en-US" sz="3600" dirty="0" err="1"/>
              <a:t>dlane</a:t>
            </a:r>
            <a:r>
              <a:rPr lang="en-US" sz="3600" dirty="0"/>
              <a:t>, </a:t>
            </a:r>
            <a:r>
              <a:rPr lang="en-US" sz="3600" dirty="0" err="1"/>
              <a:t>aleluja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Postavme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 </a:t>
            </a:r>
            <a:r>
              <a:rPr lang="en-US" sz="3600" dirty="0" err="1"/>
              <a:t>Kráľa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velebme</a:t>
            </a:r>
            <a:r>
              <a:rPr lang="en-US" sz="3600" dirty="0"/>
              <a:t> ho.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8217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13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_template</vt:lpstr>
      <vt:lpstr>PowerPoint Presentation</vt:lpstr>
      <vt:lpstr>Ty si Pánom, (ty si Pánom)  ty si kráľom, (ty si kráľom)  ó, kráľom je Boh. </vt:lpstr>
      <vt:lpstr>Pozdvihnime svoje srdcia,  pozdvihnime svoje dlane, aleluja.  Postavme sa pred tvár Kráľa  a velebme ho.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2013-11-06T11:37:18Z</dcterms:created>
  <dcterms:modified xsi:type="dcterms:W3CDTF">2013-11-06T11:37:42Z</dcterms:modified>
</cp:coreProperties>
</file>