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2064" y="-11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jediný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 </a:t>
            </a:r>
            <a:br>
              <a:rPr lang="en-US" sz="3600" dirty="0"/>
            </a:br>
            <a:r>
              <a:rPr lang="en-US" sz="3600" dirty="0" err="1"/>
              <a:t>prvý</a:t>
            </a:r>
            <a:r>
              <a:rPr lang="en-US" sz="3600" dirty="0"/>
              <a:t> a </a:t>
            </a:r>
            <a:r>
              <a:rPr lang="en-US" sz="3600" dirty="0" err="1"/>
              <a:t>posledný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nebol</a:t>
            </a:r>
            <a:r>
              <a:rPr lang="en-US" sz="3600" dirty="0"/>
              <a:t> a </a:t>
            </a:r>
            <a:r>
              <a:rPr lang="en-US" sz="3600" dirty="0" err="1"/>
              <a:t>nebude</a:t>
            </a:r>
            <a:r>
              <a:rPr lang="en-US" sz="3600" dirty="0"/>
              <a:t> </a:t>
            </a:r>
            <a:r>
              <a:rPr lang="en-US" sz="3600" dirty="0" err="1"/>
              <a:t>viacej</a:t>
            </a:r>
            <a:r>
              <a:rPr lang="en-US" sz="3600" dirty="0"/>
              <a:t>, </a:t>
            </a:r>
            <a:br>
              <a:rPr lang="en-US" sz="3600" dirty="0"/>
            </a:br>
            <a:r>
              <a:rPr lang="en-US" sz="3600" dirty="0" err="1"/>
              <a:t>nikto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smtClean="0"/>
              <a:t>Ty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máš</a:t>
            </a:r>
            <a:r>
              <a:rPr lang="en-US" sz="3600" dirty="0"/>
              <a:t> </a:t>
            </a:r>
            <a:r>
              <a:rPr lang="en-US" sz="3600" dirty="0" err="1"/>
              <a:t>najväčšiu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, 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zvrchovaný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nebol</a:t>
            </a:r>
            <a:r>
              <a:rPr lang="en-US" sz="3600" dirty="0"/>
              <a:t> a </a:t>
            </a:r>
            <a:r>
              <a:rPr lang="en-US" sz="3600" dirty="0" err="1"/>
              <a:t>nebude</a:t>
            </a:r>
            <a:r>
              <a:rPr lang="en-US" sz="3600" dirty="0"/>
              <a:t> </a:t>
            </a:r>
            <a:r>
              <a:rPr lang="en-US" sz="3600" dirty="0" err="1"/>
              <a:t>viacej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nikto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Ty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1338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Najväčší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svojej</a:t>
            </a:r>
            <a:r>
              <a:rPr lang="en-US" sz="3600" dirty="0"/>
              <a:t> </a:t>
            </a:r>
            <a:r>
              <a:rPr lang="en-US" sz="3600" dirty="0" err="1"/>
              <a:t>sile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najväčší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svojej</a:t>
            </a:r>
            <a:r>
              <a:rPr lang="en-US" sz="3600" dirty="0"/>
              <a:t> </a:t>
            </a:r>
            <a:r>
              <a:rPr lang="en-US" sz="3600" dirty="0" err="1"/>
              <a:t>moci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najväčší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svojej</a:t>
            </a:r>
            <a:r>
              <a:rPr lang="en-US" sz="3600" dirty="0"/>
              <a:t> </a:t>
            </a:r>
            <a:r>
              <a:rPr lang="en-US" sz="3600" dirty="0" err="1"/>
              <a:t>láske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najväčší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svojom</a:t>
            </a:r>
            <a:r>
              <a:rPr lang="en-US" sz="3600" dirty="0"/>
              <a:t> </a:t>
            </a:r>
            <a:r>
              <a:rPr lang="en-US" sz="3600" dirty="0" err="1"/>
              <a:t>milovaní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1338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Svätý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svojich</a:t>
            </a:r>
            <a:r>
              <a:rPr lang="en-US" sz="3600" dirty="0"/>
              <a:t> </a:t>
            </a:r>
            <a:r>
              <a:rPr lang="en-US" sz="3600" dirty="0" err="1"/>
              <a:t>skutkoch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múdry</a:t>
            </a:r>
            <a:r>
              <a:rPr lang="en-US" sz="3600" dirty="0"/>
              <a:t> a </a:t>
            </a:r>
            <a:r>
              <a:rPr lang="en-US" sz="3600" dirty="0" err="1"/>
              <a:t>dokonalý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nebol</a:t>
            </a:r>
            <a:r>
              <a:rPr lang="en-US" sz="3600" dirty="0"/>
              <a:t> a </a:t>
            </a:r>
            <a:r>
              <a:rPr lang="en-US" sz="3600" dirty="0" err="1"/>
              <a:t>nebude</a:t>
            </a:r>
            <a:r>
              <a:rPr lang="en-US" sz="3600" dirty="0"/>
              <a:t> </a:t>
            </a:r>
            <a:r>
              <a:rPr lang="en-US" sz="3600" dirty="0" err="1"/>
              <a:t>viacej</a:t>
            </a:r>
            <a:r>
              <a:rPr lang="en-US" sz="3600" dirty="0"/>
              <a:t>, </a:t>
            </a:r>
            <a:br>
              <a:rPr lang="en-US" sz="3600" dirty="0"/>
            </a:br>
            <a:r>
              <a:rPr lang="en-US" sz="3600" dirty="0" err="1"/>
              <a:t>nikto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Ty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18978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20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Ty si jediný Boh,  prvý a posledný, nikdy nebol a nebude viacej,  nikto ako si Ty</vt:lpstr>
      <vt:lpstr>Ty máš najväčšiu moc,  Ty si zvrchovaný, nikdy nebol a nebude viacej, nikto ako si Ty</vt:lpstr>
      <vt:lpstr>Najväčší vo svojej sile, najväčší vo svojej moci,  najväčší vo svojej láske, najväčší vo svojom milovaní</vt:lpstr>
      <vt:lpstr>Svätý vo svojich skutkoch, múdry a dokonalý,  nikdy nebol a nebude viacej,  nikto ako si Ty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2013-11-06T14:26:08Z</dcterms:created>
  <dcterms:modified xsi:type="dcterms:W3CDTF">2013-11-06T14:26:58Z</dcterms:modified>
</cp:coreProperties>
</file>