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6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-1722" y="-18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400" dirty="0" err="1"/>
              <a:t>Ježiš</a:t>
            </a:r>
            <a:r>
              <a:rPr lang="en-US" sz="3400" dirty="0"/>
              <a:t>, </a:t>
            </a:r>
            <a:r>
              <a:rPr lang="en-US" sz="3400" dirty="0" err="1"/>
              <a:t>Tvoja</a:t>
            </a:r>
            <a:r>
              <a:rPr lang="en-US" sz="3400" dirty="0"/>
              <a:t> </a:t>
            </a:r>
            <a:r>
              <a:rPr lang="en-US" sz="3400" dirty="0" err="1"/>
              <a:t>moc</a:t>
            </a:r>
            <a:r>
              <a:rPr lang="en-US" sz="3400" dirty="0"/>
              <a:t> </a:t>
            </a:r>
            <a:r>
              <a:rPr lang="en-US" sz="3400" dirty="0" err="1"/>
              <a:t>trvá</a:t>
            </a:r>
            <a:r>
              <a:rPr lang="en-US" sz="3400" dirty="0"/>
              <a:t> </a:t>
            </a:r>
            <a:r>
              <a:rPr lang="en-US" sz="3400" dirty="0" err="1"/>
              <a:t>stále</a:t>
            </a:r>
            <a:r>
              <a:rPr lang="en-US" sz="3400" dirty="0"/>
              <a:t>,</a:t>
            </a:r>
            <a:br>
              <a:rPr lang="en-US" sz="3400" dirty="0"/>
            </a:br>
            <a:r>
              <a:rPr lang="en-US" sz="3400" dirty="0" err="1"/>
              <a:t>Ježiš</a:t>
            </a:r>
            <a:r>
              <a:rPr lang="en-US" sz="3400" dirty="0"/>
              <a:t>, </a:t>
            </a:r>
            <a:r>
              <a:rPr lang="en-US" sz="3400" dirty="0" err="1"/>
              <a:t>Tvoje</a:t>
            </a:r>
            <a:r>
              <a:rPr lang="en-US" sz="3400" dirty="0"/>
              <a:t> </a:t>
            </a:r>
            <a:r>
              <a:rPr lang="en-US" sz="3400" dirty="0" err="1"/>
              <a:t>slovo</a:t>
            </a:r>
            <a:r>
              <a:rPr lang="en-US" sz="3400" dirty="0"/>
              <a:t> </a:t>
            </a:r>
            <a:r>
              <a:rPr lang="en-US" sz="3400" dirty="0" err="1"/>
              <a:t>vedie</a:t>
            </a:r>
            <a:r>
              <a:rPr lang="en-US" sz="3400" dirty="0"/>
              <a:t> ma,</a:t>
            </a:r>
            <a:br>
              <a:rPr lang="en-US" sz="3400" dirty="0"/>
            </a:br>
            <a:r>
              <a:rPr lang="en-US" sz="3400" dirty="0" err="1"/>
              <a:t>Ježiš</a:t>
            </a:r>
            <a:r>
              <a:rPr lang="en-US" sz="3400" dirty="0"/>
              <a:t>, </a:t>
            </a:r>
            <a:r>
              <a:rPr lang="en-US" sz="3400" dirty="0" err="1"/>
              <a:t>Tvoja</a:t>
            </a:r>
            <a:r>
              <a:rPr lang="en-US" sz="3400" dirty="0"/>
              <a:t> </a:t>
            </a:r>
            <a:r>
              <a:rPr lang="en-US" sz="3400" dirty="0" err="1"/>
              <a:t>milosť</a:t>
            </a:r>
            <a:r>
              <a:rPr lang="en-US" sz="3400" dirty="0"/>
              <a:t> </a:t>
            </a:r>
            <a:r>
              <a:rPr lang="en-US" sz="3400" dirty="0" err="1"/>
              <a:t>dáva</a:t>
            </a:r>
            <a:r>
              <a:rPr lang="en-US" sz="3400" dirty="0"/>
              <a:t> </a:t>
            </a:r>
            <a:r>
              <a:rPr lang="en-US" sz="3400" dirty="0" err="1"/>
              <a:t>nádej</a:t>
            </a:r>
            <a:r>
              <a:rPr lang="en-US" sz="3400" dirty="0"/>
              <a:t>,</a:t>
            </a:r>
            <a:br>
              <a:rPr lang="en-US" sz="3400" dirty="0"/>
            </a:br>
            <a:r>
              <a:rPr lang="en-US" sz="3400" dirty="0" err="1"/>
              <a:t>Tvoja</a:t>
            </a:r>
            <a:r>
              <a:rPr lang="en-US" sz="3400" dirty="0"/>
              <a:t> </a:t>
            </a:r>
            <a:r>
              <a:rPr lang="en-US" sz="3400" dirty="0" err="1"/>
              <a:t>láska</a:t>
            </a:r>
            <a:r>
              <a:rPr lang="en-US" sz="3400" dirty="0"/>
              <a:t> </a:t>
            </a:r>
            <a:r>
              <a:rPr lang="en-US" sz="3400" dirty="0" err="1"/>
              <a:t>dvíha</a:t>
            </a:r>
            <a:r>
              <a:rPr lang="en-US" sz="3400" dirty="0"/>
              <a:t> ma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400" dirty="0" err="1"/>
              <a:t>Daj</a:t>
            </a:r>
            <a:r>
              <a:rPr lang="en-US" sz="3400" dirty="0"/>
              <a:t> mi </a:t>
            </a:r>
            <a:r>
              <a:rPr lang="en-US" sz="3400" dirty="0" err="1"/>
              <a:t>vieru</a:t>
            </a:r>
            <a:r>
              <a:rPr lang="en-US" sz="3400" dirty="0"/>
              <a:t>, s </a:t>
            </a:r>
            <a:r>
              <a:rPr lang="en-US" sz="3400" dirty="0" err="1" smtClean="0"/>
              <a:t>ktorou</a:t>
            </a:r>
            <a:r>
              <a:rPr lang="en-US" sz="3400" dirty="0" smtClean="0"/>
              <a:t> </a:t>
            </a:r>
            <a:r>
              <a:rPr lang="en-US" sz="3400" dirty="0" err="1" smtClean="0"/>
              <a:t>prekročím</a:t>
            </a:r>
            <a:r>
              <a:rPr lang="en-US" sz="3400" dirty="0" smtClean="0"/>
              <a:t> </a:t>
            </a:r>
            <a:r>
              <a:rPr lang="en-US" sz="3400" dirty="0" err="1"/>
              <a:t>rieky</a:t>
            </a:r>
            <a:r>
              <a:rPr lang="en-US" sz="3400" dirty="0"/>
              <a:t/>
            </a:r>
            <a:br>
              <a:rPr lang="en-US" sz="3400" dirty="0"/>
            </a:br>
            <a:r>
              <a:rPr lang="en-US" sz="3400" dirty="0" err="1"/>
              <a:t>Daj</a:t>
            </a:r>
            <a:r>
              <a:rPr lang="en-US" sz="3400" dirty="0"/>
              <a:t> mi </a:t>
            </a:r>
            <a:r>
              <a:rPr lang="en-US" sz="3400" dirty="0" err="1"/>
              <a:t>vieru</a:t>
            </a:r>
            <a:r>
              <a:rPr lang="en-US" sz="3400" dirty="0"/>
              <a:t>, s </a:t>
            </a:r>
            <a:r>
              <a:rPr lang="en-US" sz="3400" dirty="0" err="1"/>
              <a:t>ktorou</a:t>
            </a:r>
            <a:r>
              <a:rPr lang="en-US" sz="3400" dirty="0"/>
              <a:t> </a:t>
            </a:r>
            <a:r>
              <a:rPr lang="en-US" sz="3400" dirty="0" err="1" smtClean="0"/>
              <a:t>preskočím</a:t>
            </a:r>
            <a:r>
              <a:rPr lang="en-US" sz="3400" dirty="0" smtClean="0"/>
              <a:t> </a:t>
            </a:r>
            <a:r>
              <a:rPr lang="en-US" sz="3400" dirty="0" err="1" smtClean="0"/>
              <a:t>múr</a:t>
            </a:r>
            <a:r>
              <a:rPr lang="en-US" sz="3400" dirty="0"/>
              <a:t/>
            </a:r>
            <a:br>
              <a:rPr lang="en-US" sz="3400" dirty="0"/>
            </a:br>
            <a:r>
              <a:rPr lang="en-US" sz="3400" dirty="0" err="1"/>
              <a:t>Daj</a:t>
            </a:r>
            <a:r>
              <a:rPr lang="en-US" sz="3400" dirty="0"/>
              <a:t> mi </a:t>
            </a:r>
            <a:r>
              <a:rPr lang="en-US" sz="3400" dirty="0" err="1"/>
              <a:t>vieru</a:t>
            </a:r>
            <a:r>
              <a:rPr lang="en-US" sz="3400" dirty="0"/>
              <a:t>, </a:t>
            </a:r>
            <a:r>
              <a:rPr lang="en-US" sz="3400" dirty="0" err="1"/>
              <a:t>nech</a:t>
            </a:r>
            <a:r>
              <a:rPr lang="en-US" sz="3400" dirty="0"/>
              <a:t> </a:t>
            </a:r>
            <a:r>
              <a:rPr lang="en-US" sz="3400" dirty="0" err="1" smtClean="0"/>
              <a:t>viem</a:t>
            </a:r>
            <a:r>
              <a:rPr lang="en-US" sz="3400" dirty="0" smtClean="0"/>
              <a:t>, </a:t>
            </a:r>
            <a:r>
              <a:rPr lang="en-US" sz="3400" dirty="0" err="1" smtClean="0"/>
              <a:t>že</a:t>
            </a:r>
            <a:r>
              <a:rPr lang="en-US" sz="3400" dirty="0" smtClean="0"/>
              <a:t> </a:t>
            </a:r>
            <a:r>
              <a:rPr lang="en-US" sz="3400" dirty="0" err="1"/>
              <a:t>kráčam</a:t>
            </a:r>
            <a:r>
              <a:rPr lang="en-US" sz="3400" dirty="0"/>
              <a:t> </a:t>
            </a:r>
            <a:r>
              <a:rPr lang="en-US" sz="3400" dirty="0" err="1"/>
              <a:t>vždy</a:t>
            </a:r>
            <a:r>
              <a:rPr lang="en-US" sz="3400" dirty="0"/>
              <a:t> s </a:t>
            </a:r>
            <a:r>
              <a:rPr lang="en-US" sz="3400" dirty="0" err="1"/>
              <a:t>niekým</a:t>
            </a:r>
            <a:r>
              <a:rPr lang="en-US" sz="3400" dirty="0"/>
              <a:t>,</a:t>
            </a:r>
            <a:br>
              <a:rPr lang="en-US" sz="3400" dirty="0"/>
            </a:br>
            <a:r>
              <a:rPr lang="en-US" sz="3400" dirty="0" err="1"/>
              <a:t>kto</a:t>
            </a:r>
            <a:r>
              <a:rPr lang="en-US" sz="3400" dirty="0"/>
              <a:t> </a:t>
            </a:r>
            <a:r>
              <a:rPr lang="en-US" sz="3400" dirty="0" err="1"/>
              <a:t>vládu</a:t>
            </a:r>
            <a:r>
              <a:rPr lang="en-US" sz="3400" dirty="0"/>
              <a:t> </a:t>
            </a:r>
            <a:r>
              <a:rPr lang="en-US" sz="3400" dirty="0" err="1"/>
              <a:t>má</a:t>
            </a:r>
            <a:r>
              <a:rPr lang="en-US" sz="3400" dirty="0"/>
              <a:t> </a:t>
            </a:r>
            <a:r>
              <a:rPr lang="en-US" sz="3400" dirty="0" err="1" smtClean="0"/>
              <a:t>nad</a:t>
            </a:r>
            <a:r>
              <a:rPr lang="en-US" sz="3400" dirty="0" smtClean="0"/>
              <a:t> </a:t>
            </a:r>
            <a:r>
              <a:rPr lang="en-US" sz="3400" dirty="0" err="1"/>
              <a:t>vesmírom</a:t>
            </a:r>
            <a:r>
              <a:rPr lang="en-US" sz="3400" dirty="0"/>
              <a:t> </a:t>
            </a:r>
            <a:r>
              <a:rPr lang="en-US" sz="3400" dirty="0" err="1"/>
              <a:t>sám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129939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400" dirty="0"/>
              <a:t>Vo </a:t>
            </a:r>
            <a:r>
              <a:rPr lang="en-US" sz="3400" dirty="0" err="1"/>
              <a:t>viere</a:t>
            </a:r>
            <a:r>
              <a:rPr lang="en-US" sz="3400" dirty="0"/>
              <a:t> </a:t>
            </a:r>
            <a:r>
              <a:rPr lang="en-US" sz="3400" dirty="0" err="1"/>
              <a:t>túžim</a:t>
            </a:r>
            <a:r>
              <a:rPr lang="en-US" sz="3400" dirty="0"/>
              <a:t> </a:t>
            </a:r>
            <a:r>
              <a:rPr lang="en-US" sz="3400" dirty="0" err="1"/>
              <a:t>rásť</a:t>
            </a:r>
            <a:r>
              <a:rPr lang="en-US" sz="3400" dirty="0"/>
              <a:t/>
            </a:r>
            <a:br>
              <a:rPr lang="en-US" sz="3400" dirty="0"/>
            </a:br>
            <a:r>
              <a:rPr lang="en-US" sz="3400" dirty="0" err="1"/>
              <a:t>poznávať</a:t>
            </a:r>
            <a:r>
              <a:rPr lang="en-US" sz="3400" dirty="0"/>
              <a:t> </a:t>
            </a:r>
            <a:r>
              <a:rPr lang="en-US" sz="3400" dirty="0" err="1"/>
              <a:t>Teba</a:t>
            </a:r>
            <a:r>
              <a:rPr lang="en-US" sz="3400" dirty="0"/>
              <a:t> </a:t>
            </a:r>
            <a:r>
              <a:rPr lang="en-US" sz="3400" dirty="0" err="1"/>
              <a:t>viac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875254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6</TotalTime>
  <Words>19</Words>
  <Application>Microsoft Office PowerPoint</Application>
  <PresentationFormat>On-screen Show (16:9)</PresentationFormat>
  <Paragraphs>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_template</vt:lpstr>
      <vt:lpstr>PowerPoint Presentation</vt:lpstr>
      <vt:lpstr>Ježiš, Tvoja moc trvá stále, Ježiš, Tvoje slovo vedie ma, Ježiš, Tvoja milosť dáva nádej, Tvoja láska dvíha ma</vt:lpstr>
      <vt:lpstr>Daj mi vieru, s ktorou prekročím rieky Daj mi vieru, s ktorou preskočím múr Daj mi vieru, nech viem, že kráčam vždy s niekým, kto vládu má nad vesmírom sám</vt:lpstr>
      <vt:lpstr>Vo viere túžim rásť poznávať Teba viac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Tomašovič</cp:lastModifiedBy>
  <cp:revision>1</cp:revision>
  <dcterms:created xsi:type="dcterms:W3CDTF">2013-11-10T18:07:11Z</dcterms:created>
  <dcterms:modified xsi:type="dcterms:W3CDTF">2013-11-10T18:13:37Z</dcterms:modified>
</cp:coreProperties>
</file>