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8" r:id="rId5"/>
    <p:sldId id="266" r:id="rId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33" d="100"/>
          <a:sy n="33" d="100"/>
        </p:scale>
        <p:origin x="-2064" y="-115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pt-BR" sz="3600" dirty="0"/>
              <a:t>Môj Boh, vďaka tebe dýcham, </a:t>
            </a:r>
            <a:br>
              <a:rPr lang="pt-BR" sz="3600" dirty="0"/>
            </a:br>
            <a:r>
              <a:rPr lang="pt-BR" sz="3600" dirty="0"/>
              <a:t>pre teba tu som. </a:t>
            </a:r>
            <a:br>
              <a:rPr lang="pt-BR" sz="3600" dirty="0"/>
            </a:br>
            <a:r>
              <a:rPr lang="pt-BR" sz="3600" dirty="0"/>
              <a:t>A viem, láskou si ma získal, </a:t>
            </a:r>
            <a:br>
              <a:rPr lang="pt-BR" sz="3600" dirty="0"/>
            </a:br>
            <a:r>
              <a:rPr lang="pt-BR" sz="3600" dirty="0"/>
              <a:t>k sebe priviedol. 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pt-BR" sz="3600" dirty="0"/>
              <a:t>Smútok je preč, </a:t>
            </a:r>
            <a:br>
              <a:rPr lang="pt-BR" sz="3600" dirty="0"/>
            </a:br>
            <a:r>
              <a:rPr lang="pt-BR" sz="3600" dirty="0"/>
              <a:t>šťastím ma napĺňaš, </a:t>
            </a:r>
            <a:br>
              <a:rPr lang="pt-BR" sz="3600" dirty="0"/>
            </a:br>
            <a:r>
              <a:rPr lang="pt-BR" sz="3600" dirty="0"/>
              <a:t>učíš ma láskou žiť. 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2699957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pt-BR" sz="3600" dirty="0"/>
              <a:t>Tvoja láska je silnejšia než vietor, </a:t>
            </a:r>
            <a:br>
              <a:rPr lang="pt-BR" sz="3600" dirty="0"/>
            </a:br>
            <a:r>
              <a:rPr lang="pt-BR" sz="3600" dirty="0"/>
              <a:t>ona vyššia je než najvyšší štít, </a:t>
            </a:r>
            <a:br>
              <a:rPr lang="pt-BR" sz="3600" dirty="0"/>
            </a:br>
            <a:r>
              <a:rPr lang="pt-BR" sz="3600" dirty="0"/>
              <a:t>hlbšia je než dno oceánov, </a:t>
            </a:r>
            <a:br>
              <a:rPr lang="pt-BR" sz="3600" dirty="0"/>
            </a:br>
            <a:r>
              <a:rPr lang="pt-BR" sz="3600" dirty="0"/>
              <a:t>zmenila môj svet. 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2699957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_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_template</Template>
  <TotalTime>1</TotalTime>
  <Words>18</Words>
  <Application>Microsoft Office PowerPoint</Application>
  <PresentationFormat>On-screen Show (16:9)</PresentationFormat>
  <Paragraphs>3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_template</vt:lpstr>
      <vt:lpstr>PowerPoint Presentation</vt:lpstr>
      <vt:lpstr>Môj Boh, vďaka tebe dýcham,  pre teba tu som.  A viem, láskou si ma získal,  k sebe priviedol. </vt:lpstr>
      <vt:lpstr>Smútok je preč,  šťastím ma napĺňaš,  učíš ma láskou žiť. </vt:lpstr>
      <vt:lpstr>Tvoja láska je silnejšia než vietor,  ona vyššia je než najvyšší štít,  hlbšia je než dno oceánov,  zmenila môj svet. </vt:lpstr>
      <vt:lpstr>PowerPoint Presentation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Marek Tomašovič</dc:creator>
  <cp:lastModifiedBy>Marek Tomašovič</cp:lastModifiedBy>
  <cp:revision>1</cp:revision>
  <dcterms:created xsi:type="dcterms:W3CDTF">2013-11-06T14:38:25Z</dcterms:created>
  <dcterms:modified xsi:type="dcterms:W3CDTF">2013-11-06T14:39:26Z</dcterms:modified>
</cp:coreProperties>
</file>