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55"/>
    <p:restoredTop sz="50000"/>
  </p:normalViewPr>
  <p:slideViewPr>
    <p:cSldViewPr snapToGrid="0" snapToObjects="1">
      <p:cViewPr>
        <p:scale>
          <a:sx n="50" d="100"/>
          <a:sy n="50" d="100"/>
        </p:scale>
        <p:origin x="2368" y="4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patrí</a:t>
            </a:r>
            <a:r>
              <a:rPr lang="en-US" sz="3600" dirty="0"/>
              <a:t> </a:t>
            </a:r>
            <a:r>
              <a:rPr lang="en-US" sz="3600" dirty="0" err="1"/>
              <a:t>chvála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česť</a:t>
            </a:r>
            <a:r>
              <a:rPr lang="en-US" sz="3600" dirty="0" smtClean="0"/>
              <a:t> </a:t>
            </a:r>
            <a:r>
              <a:rPr lang="en-US" sz="3600" dirty="0"/>
              <a:t>a </a:t>
            </a:r>
            <a:r>
              <a:rPr lang="en-US" sz="3600" dirty="0" err="1"/>
              <a:t>sláva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pozdvihnime</a:t>
            </a:r>
            <a:r>
              <a:rPr lang="en-US" sz="3600" dirty="0" smtClean="0"/>
              <a:t> </a:t>
            </a:r>
            <a:r>
              <a:rPr lang="en-US" sz="3600" dirty="0" err="1" smtClean="0"/>
              <a:t>svoje</a:t>
            </a:r>
            <a:r>
              <a:rPr lang="en-US" sz="3600" dirty="0" smtClean="0"/>
              <a:t> </a:t>
            </a:r>
            <a:r>
              <a:rPr lang="en-US" sz="3600" dirty="0" err="1" smtClean="0"/>
              <a:t>ruky</a:t>
            </a:r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en-US" sz="3600" dirty="0" smtClean="0"/>
              <a:t>a </a:t>
            </a:r>
            <a:r>
              <a:rPr lang="en-US" sz="3600" dirty="0" err="1"/>
              <a:t>chváľme</a:t>
            </a:r>
            <a:r>
              <a:rPr lang="en-US" sz="3600" dirty="0"/>
              <a:t> </a:t>
            </a:r>
            <a:r>
              <a:rPr lang="en-US" sz="3600" dirty="0" err="1"/>
              <a:t>sväté</a:t>
            </a:r>
            <a:r>
              <a:rPr lang="en-US" sz="3600" dirty="0"/>
              <a:t> </a:t>
            </a:r>
            <a:r>
              <a:rPr lang="en-US" sz="3600" dirty="0" err="1"/>
              <a:t>meno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pl-PL" sz="3600" dirty="0" err="1"/>
              <a:t>Lebo</a:t>
            </a:r>
            <a:r>
              <a:rPr lang="pl-PL" sz="3600"/>
              <a:t> </a:t>
            </a:r>
            <a:r>
              <a:rPr lang="pl-PL" sz="3600" smtClean="0"/>
              <a:t>Ty </a:t>
            </a:r>
            <a:r>
              <a:rPr lang="pl-PL" sz="3600" dirty="0"/>
              <a:t>si </a:t>
            </a:r>
            <a:r>
              <a:rPr lang="pl-PL" sz="3600" dirty="0" smtClean="0"/>
              <a:t>Pán,</a:t>
            </a:r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pl-PL" sz="3600" dirty="0" smtClean="0"/>
              <a:t>veľké </a:t>
            </a:r>
            <a:r>
              <a:rPr lang="pl-PL" sz="3600" dirty="0"/>
              <a:t>veci robíš  nám,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pl-PL" sz="3600" dirty="0" smtClean="0"/>
              <a:t>nikto nie</a:t>
            </a:r>
            <a:r>
              <a:rPr lang="en-US" sz="3600" dirty="0" smtClean="0"/>
              <a:t> </a:t>
            </a:r>
            <a:r>
              <a:rPr lang="pl-PL" sz="3600" dirty="0" smtClean="0"/>
              <a:t>je </a:t>
            </a:r>
            <a:r>
              <a:rPr lang="pl-PL" sz="3600" dirty="0" err="1"/>
              <a:t>ako</a:t>
            </a:r>
            <a:r>
              <a:rPr lang="pl-PL" sz="3600" dirty="0"/>
              <a:t> </a:t>
            </a:r>
            <a:r>
              <a:rPr lang="pl-PL" sz="3600" dirty="0" smtClean="0"/>
              <a:t>Ty</a:t>
            </a:r>
            <a:r>
              <a:rPr lang="pl-PL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pl-PL" sz="3600" dirty="0" smtClean="0"/>
              <a:t>nikto </a:t>
            </a:r>
            <a:r>
              <a:rPr lang="pl-PL" sz="3600" dirty="0"/>
              <a:t>nie je </a:t>
            </a:r>
            <a:r>
              <a:rPr lang="pl-PL" sz="3600" dirty="0" err="1"/>
              <a:t>ako</a:t>
            </a:r>
            <a:r>
              <a:rPr lang="pl-PL" sz="3600" dirty="0"/>
              <a:t> </a:t>
            </a:r>
            <a:r>
              <a:rPr lang="pl-PL" sz="3600" dirty="0" smtClean="0"/>
              <a:t>Ty</a:t>
            </a:r>
            <a:r>
              <a:rPr lang="pl-PL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60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0</TotalTime>
  <Words>9</Words>
  <Application>Microsoft Macintosh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Arial</vt:lpstr>
      <vt:lpstr>_template</vt:lpstr>
      <vt:lpstr>PowerPoint Presentation</vt:lpstr>
      <vt:lpstr>Tebe patrí chvála,  česť a sláva,  pozdvihnime svoje ruky  a chváľme sväté meno.</vt:lpstr>
      <vt:lpstr>Lebo Ty si Pán,  veľké veci robíš  nám,  nikto nie je ako Ty,  nikto nie je ako Ty.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Tomasovic</cp:lastModifiedBy>
  <cp:revision>5</cp:revision>
  <dcterms:created xsi:type="dcterms:W3CDTF">2013-11-10T18:05:42Z</dcterms:created>
  <dcterms:modified xsi:type="dcterms:W3CDTF">2015-09-20T14:24:23Z</dcterms:modified>
</cp:coreProperties>
</file>