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0" r:id="rId6"/>
    <p:sldId id="269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54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Toto je </a:t>
            </a:r>
            <a:r>
              <a:rPr lang="en-US" sz="3600" dirty="0" err="1"/>
              <a:t>deň</a:t>
            </a:r>
            <a:r>
              <a:rPr lang="en-US" sz="3600" dirty="0"/>
              <a:t>, </a:t>
            </a:r>
            <a:r>
              <a:rPr lang="en-US" sz="3600" dirty="0" err="1"/>
              <a:t>ktorý</a:t>
            </a:r>
            <a:r>
              <a:rPr lang="en-US" sz="3600" dirty="0"/>
              <a:t> dal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radujme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zaznej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, </a:t>
            </a:r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3135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</a:t>
            </a:r>
            <a:r>
              <a:rPr lang="en-US" sz="3600" dirty="0" err="1"/>
              <a:t>Chváľme</a:t>
            </a:r>
            <a:r>
              <a:rPr lang="en-US" sz="3600" dirty="0"/>
              <a:t> </a:t>
            </a:r>
            <a:r>
              <a:rPr lang="en-US" sz="3600" dirty="0" err="1"/>
              <a:t>Pána</a:t>
            </a:r>
            <a:r>
              <a:rPr lang="en-US" sz="3600" dirty="0"/>
              <a:t> On je </a:t>
            </a:r>
            <a:r>
              <a:rPr lang="en-US" sz="3600" dirty="0" err="1"/>
              <a:t>prítomný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On je </a:t>
            </a:r>
            <a:r>
              <a:rPr lang="en-US" sz="3600" dirty="0" err="1"/>
              <a:t>naších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 </a:t>
            </a:r>
            <a:r>
              <a:rPr lang="en-US" sz="3600" dirty="0" err="1"/>
              <a:t>hodný</a:t>
            </a:r>
            <a:r>
              <a:rPr lang="en-US" sz="3600" dirty="0"/>
              <a:t>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3135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, </a:t>
            </a:r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3207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</a:t>
            </a:r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Pánoví</a:t>
            </a:r>
            <a:r>
              <a:rPr lang="en-US" sz="3600" dirty="0"/>
              <a:t> </a:t>
            </a: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toto</a:t>
            </a:r>
            <a:r>
              <a:rPr lang="en-US" sz="3600" dirty="0"/>
              <a:t> je </a:t>
            </a:r>
            <a:r>
              <a:rPr lang="en-US" sz="3600" dirty="0" err="1"/>
              <a:t>veľký</a:t>
            </a:r>
            <a:r>
              <a:rPr lang="en-US" sz="3600" dirty="0"/>
              <a:t> </a:t>
            </a:r>
            <a:r>
              <a:rPr lang="en-US" sz="3600" dirty="0" err="1"/>
              <a:t>Hospodinov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3135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, </a:t>
            </a:r>
            <a:r>
              <a:rPr lang="en-US" sz="3600" dirty="0" err="1"/>
              <a:t>Jasaj</a:t>
            </a:r>
            <a:r>
              <a:rPr lang="en-US" sz="3600" dirty="0"/>
              <a:t> v </a:t>
            </a:r>
            <a:r>
              <a:rPr lang="en-US" sz="3600" dirty="0" err="1"/>
              <a:t>Pánovi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3232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48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_template</vt:lpstr>
      <vt:lpstr>PowerPoint Presentation</vt:lpstr>
      <vt:lpstr>/: Toto je deň, ktorý dal nám Pán,  radujme sa, zaznej pieseň chvál. :/</vt:lpstr>
      <vt:lpstr>Jasaj v Pánovi, Jasaj v Pánovi. </vt:lpstr>
      <vt:lpstr>/: Chváľme Pána On je prítomný,  On je naších chvál hodný. :/</vt:lpstr>
      <vt:lpstr>Jasaj v Pánovi, Jasaj v Pánovi. </vt:lpstr>
      <vt:lpstr>/: Jasaj v Pánoví celá zem,  toto je veľký Hospodinov deň. :/</vt:lpstr>
      <vt:lpstr>Jasaj v Pánovi, Jasaj v Pánovi.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2013-11-07T09:25:46Z</dcterms:created>
  <dcterms:modified xsi:type="dcterms:W3CDTF">2013-11-07T09:27:29Z</dcterms:modified>
</cp:coreProperties>
</file>