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65" r:id="rId3"/>
    <p:sldId id="266" r:id="rId4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8"/>
    <p:restoredTop sz="94712"/>
  </p:normalViewPr>
  <p:slideViewPr>
    <p:cSldViewPr snapToGrid="0" snapToObjects="1">
      <p:cViewPr varScale="1">
        <p:scale>
          <a:sx n="136" d="100"/>
          <a:sy n="136" d="100"/>
        </p:scale>
        <p:origin x="424" y="176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28" d="100"/>
        <a:sy n="128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sk-SK" smtClean="0"/>
              <a:t>Kliknite sem a upravte štýl predlohy nadpisov.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k-SK" smtClean="0"/>
              <a:t>Kliknite sem a upravte štýl predlohy podnadpisov.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pPr/>
              <a:t>1/30/16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20199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pPr/>
              <a:t>1/30/16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94982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sk-SK" smtClean="0"/>
              <a:t>Kliknite sem a upravte štýl predlohy nadpisov.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pPr/>
              <a:t>1/30/16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79412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pPr/>
              <a:t>1/30/16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9333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k-SK" smtClean="0"/>
              <a:t>Kliknite sem a upravte štýl predlohy nadpisov.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pPr/>
              <a:t>1/30/16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9526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pPr/>
              <a:t>1/30/16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43016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k-SK" smtClean="0"/>
              <a:t>Kliknite sem a upravte štýl predlohy nadpisov.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pPr/>
              <a:t>1/30/16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79409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pPr/>
              <a:t>1/30/16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60677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pPr/>
              <a:t>1/30/16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1287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Kliknite sem a upravte štýl predlohy nadpisov.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pPr/>
              <a:t>1/30/16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01161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Kliknite sem a upravte štýl predlohy nadpisov.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k-SK" smtClean="0"/>
              <a:t>Ak chcete pridať obrázok, kliknite na ikonu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pPr/>
              <a:t>1/30/16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65745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k-SK" smtClean="0"/>
              <a:t>Kliknite sem a upravte štýl predlohy nadpisov.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FECD78-3C8E-49F2-8FAB-59489D168ABB}" type="datetimeFigureOut">
              <a:rPr lang="en-US" smtClean="0"/>
              <a:pPr/>
              <a:t>1/30/16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B56013-B943-42BA-886F-6F9D4EB85E9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771123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868284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Autofit/>
          </a:bodyPr>
          <a:lstStyle/>
          <a:p>
            <a:r>
              <a:rPr lang="sk-SK" sz="3600" dirty="0" smtClean="0"/>
              <a:t>[: Svätý, Svätý, Svätý Pán Boh zástupov,</a:t>
            </a:r>
            <a:br>
              <a:rPr lang="sk-SK" sz="3600" dirty="0" smtClean="0"/>
            </a:br>
            <a:r>
              <a:rPr lang="sk-SK" sz="3600" dirty="0" smtClean="0"/>
              <a:t>plné sú nebesia</a:t>
            </a:r>
            <a:r>
              <a:rPr lang="sk-SK" sz="3600" smtClean="0"/>
              <a:t>, </a:t>
            </a:r>
            <a:r>
              <a:rPr lang="sk-SK" sz="3600" smtClean="0"/>
              <a:t>zem, tvojej </a:t>
            </a:r>
            <a:r>
              <a:rPr lang="sk-SK" sz="3600" dirty="0" smtClean="0"/>
              <a:t>slávy. :]</a:t>
            </a:r>
            <a:br>
              <a:rPr lang="sk-SK" sz="3600" dirty="0" smtClean="0"/>
            </a:br>
            <a:r>
              <a:rPr lang="sk-SK" sz="3600" dirty="0" smtClean="0"/>
              <a:t>[: Hosana, hosana, znie Bohu na nebi. :]</a:t>
            </a:r>
          </a:p>
        </p:txBody>
      </p:sp>
    </p:spTree>
    <p:extLst>
      <p:ext uri="{BB962C8B-B14F-4D97-AF65-F5344CB8AC3E}">
        <p14:creationId xmlns:p14="http://schemas.microsoft.com/office/powerpoint/2010/main" val="33131234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155174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_sablon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_sablona</Template>
  <TotalTime>0</TotalTime>
  <Words>10</Words>
  <Application>Microsoft Macintosh PowerPoint</Application>
  <PresentationFormat>On-screen Show (16:9)</PresentationFormat>
  <Paragraphs>1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6" baseType="lpstr">
      <vt:lpstr>Arial</vt:lpstr>
      <vt:lpstr>Calibri</vt:lpstr>
      <vt:lpstr>_sablona</vt:lpstr>
      <vt:lpstr>PowerPoint Presentation</vt:lpstr>
      <vt:lpstr>[: Svätý, Svätý, Svätý Pán Boh zástupov, plné sú nebesia, zem, tvojej slávy. :] [: Hosana, hosana, znie Bohu na nebi. :]</vt:lpstr>
      <vt:lpstr>PowerPoint Presentation</vt:lpstr>
    </vt:vector>
  </TitlesOfParts>
  <Company>Hewlett-Packard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Snímka 1</dc:title>
  <dc:creator>JK</dc:creator>
  <cp:lastModifiedBy>Tomašovičová Martina</cp:lastModifiedBy>
  <cp:revision>11</cp:revision>
  <dcterms:created xsi:type="dcterms:W3CDTF">2015-08-29T16:55:56Z</dcterms:created>
  <dcterms:modified xsi:type="dcterms:W3CDTF">2016-01-30T16:30:38Z</dcterms:modified>
</cp:coreProperties>
</file>