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2064" y="-11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Lúč</a:t>
            </a:r>
            <a:r>
              <a:rPr lang="en-US" sz="3400" dirty="0"/>
              <a:t> </a:t>
            </a:r>
            <a:r>
              <a:rPr lang="en-US" sz="3400" dirty="0" err="1"/>
              <a:t>svetla</a:t>
            </a:r>
            <a:r>
              <a:rPr lang="en-US" sz="3400" dirty="0"/>
              <a:t>, </a:t>
            </a:r>
            <a:r>
              <a:rPr lang="en-US" sz="3400" dirty="0" err="1"/>
              <a:t>ktorým</a:t>
            </a:r>
            <a:r>
              <a:rPr lang="en-US" sz="3400" dirty="0"/>
              <a:t> </a:t>
            </a:r>
            <a:r>
              <a:rPr lang="en-US" sz="3400" dirty="0" err="1"/>
              <a:t>svietiš</a:t>
            </a:r>
            <a:r>
              <a:rPr lang="en-US" sz="3400" dirty="0"/>
              <a:t> v </a:t>
            </a:r>
            <a:r>
              <a:rPr lang="en-US" sz="3400" dirty="0" err="1"/>
              <a:t>čiernej</a:t>
            </a:r>
            <a:r>
              <a:rPr lang="en-US" sz="3400" dirty="0"/>
              <a:t> </a:t>
            </a:r>
            <a:r>
              <a:rPr lang="en-US" sz="3400" dirty="0" err="1"/>
              <a:t>tme</a:t>
            </a:r>
            <a:r>
              <a:rPr lang="en-US" sz="3400" dirty="0"/>
              <a:t>, </a:t>
            </a:r>
            <a:br>
              <a:rPr lang="en-US" sz="3400" dirty="0"/>
            </a:br>
            <a:r>
              <a:rPr lang="en-US" sz="3400" dirty="0"/>
              <a:t>ten mi </a:t>
            </a:r>
            <a:r>
              <a:rPr lang="en-US" sz="3400" dirty="0" err="1"/>
              <a:t>dáva</a:t>
            </a:r>
            <a:r>
              <a:rPr lang="en-US" sz="3400" dirty="0"/>
              <a:t> </a:t>
            </a:r>
            <a:r>
              <a:rPr lang="en-US" sz="3400" dirty="0" err="1"/>
              <a:t>novú</a:t>
            </a:r>
            <a:r>
              <a:rPr lang="en-US" sz="3400" dirty="0"/>
              <a:t> </a:t>
            </a:r>
            <a:r>
              <a:rPr lang="en-US" sz="3400" dirty="0" err="1"/>
              <a:t>nádej</a:t>
            </a:r>
            <a:r>
              <a:rPr lang="en-US" sz="3400" dirty="0"/>
              <a:t> a </a:t>
            </a:r>
            <a:r>
              <a:rPr lang="en-US" sz="3400" dirty="0" err="1"/>
              <a:t>správny</a:t>
            </a:r>
            <a:r>
              <a:rPr lang="en-US" sz="3400" dirty="0"/>
              <a:t> </a:t>
            </a:r>
            <a:r>
              <a:rPr lang="en-US" sz="3400" dirty="0" err="1"/>
              <a:t>smer</a:t>
            </a:r>
            <a:r>
              <a:rPr lang="en-US" sz="3400" dirty="0"/>
              <a:t>. </a:t>
            </a:r>
            <a:br>
              <a:rPr lang="en-US" sz="3400" dirty="0"/>
            </a:br>
            <a:r>
              <a:rPr lang="en-US" sz="3400" dirty="0" err="1"/>
              <a:t>Keď</a:t>
            </a:r>
            <a:r>
              <a:rPr lang="en-US" sz="3400" dirty="0"/>
              <a:t> </a:t>
            </a:r>
            <a:r>
              <a:rPr lang="en-US" sz="3400" dirty="0" err="1"/>
              <a:t>sám</a:t>
            </a:r>
            <a:r>
              <a:rPr lang="en-US" sz="3400" dirty="0"/>
              <a:t> </a:t>
            </a:r>
            <a:r>
              <a:rPr lang="en-US" sz="3400" dirty="0" err="1"/>
              <a:t>cítim</a:t>
            </a:r>
            <a:r>
              <a:rPr lang="en-US" sz="3400" dirty="0"/>
              <a:t>, </a:t>
            </a:r>
            <a:r>
              <a:rPr lang="en-US" sz="3400" dirty="0" err="1"/>
              <a:t>že</a:t>
            </a:r>
            <a:r>
              <a:rPr lang="en-US" sz="3400" dirty="0"/>
              <a:t> </a:t>
            </a:r>
            <a:r>
              <a:rPr lang="en-US" sz="3400" dirty="0" err="1"/>
              <a:t>sa</a:t>
            </a:r>
            <a:r>
              <a:rPr lang="en-US" sz="3400" dirty="0"/>
              <a:t> </a:t>
            </a:r>
            <a:r>
              <a:rPr lang="en-US" sz="3400" dirty="0" err="1"/>
              <a:t>klátim</a:t>
            </a:r>
            <a:r>
              <a:rPr lang="en-US" sz="3400" dirty="0"/>
              <a:t>, </a:t>
            </a:r>
            <a:br>
              <a:rPr lang="en-US" sz="3400" dirty="0"/>
            </a:br>
            <a:r>
              <a:rPr lang="en-US" sz="3400" dirty="0" err="1"/>
              <a:t>nebojím</a:t>
            </a:r>
            <a:r>
              <a:rPr lang="en-US" sz="3400" dirty="0"/>
              <a:t> </a:t>
            </a:r>
            <a:r>
              <a:rPr lang="en-US" sz="3400" dirty="0" err="1"/>
              <a:t>sa</a:t>
            </a:r>
            <a:r>
              <a:rPr lang="en-US" sz="3400" dirty="0"/>
              <a:t> </a:t>
            </a:r>
            <a:r>
              <a:rPr lang="en-US" sz="3400" dirty="0" err="1"/>
              <a:t>keď</a:t>
            </a:r>
            <a:r>
              <a:rPr lang="en-US" sz="3400" dirty="0"/>
              <a:t> </a:t>
            </a:r>
            <a:r>
              <a:rPr lang="en-US" sz="3400" dirty="0" err="1"/>
              <a:t>si</a:t>
            </a:r>
            <a:r>
              <a:rPr lang="en-US" sz="3400" dirty="0"/>
              <a:t> so </a:t>
            </a:r>
            <a:r>
              <a:rPr lang="en-US" sz="3400" dirty="0" err="1"/>
              <a:t>mnou</a:t>
            </a:r>
            <a:r>
              <a:rPr lang="en-US" sz="3400" dirty="0"/>
              <a:t>, </a:t>
            </a:r>
            <a:br>
              <a:rPr lang="en-US" sz="3400" dirty="0"/>
            </a:br>
            <a:r>
              <a:rPr lang="en-US" sz="3400" dirty="0" err="1"/>
              <a:t>že</a:t>
            </a:r>
            <a:r>
              <a:rPr lang="en-US" sz="3400" dirty="0"/>
              <a:t> </a:t>
            </a:r>
            <a:r>
              <a:rPr lang="en-US" sz="3400" dirty="0" err="1"/>
              <a:t>sa</a:t>
            </a:r>
            <a:r>
              <a:rPr lang="en-US" sz="3400" dirty="0"/>
              <a:t> v </a:t>
            </a:r>
            <a:r>
              <a:rPr lang="en-US" sz="3400" dirty="0" err="1"/>
              <a:t>tej</a:t>
            </a:r>
            <a:r>
              <a:rPr lang="en-US" sz="3400" dirty="0"/>
              <a:t> </a:t>
            </a:r>
            <a:r>
              <a:rPr lang="en-US" sz="3400" dirty="0" err="1"/>
              <a:t>tme</a:t>
            </a:r>
            <a:r>
              <a:rPr lang="en-US" sz="3400" dirty="0"/>
              <a:t> </a:t>
            </a:r>
            <a:r>
              <a:rPr lang="en-US" sz="3400" dirty="0" err="1"/>
              <a:t>stratím</a:t>
            </a:r>
            <a:r>
              <a:rPr lang="en-US" sz="3400" dirty="0"/>
              <a:t>.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Svieť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, </a:t>
            </a:r>
            <a:r>
              <a:rPr lang="en-US" sz="3400" dirty="0" err="1"/>
              <a:t>svieť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 </a:t>
            </a:r>
            <a:r>
              <a:rPr lang="en-US" sz="3400" dirty="0" err="1"/>
              <a:t>svojím</a:t>
            </a:r>
            <a:r>
              <a:rPr lang="en-US" sz="3400" dirty="0"/>
              <a:t> </a:t>
            </a:r>
            <a:r>
              <a:rPr lang="en-US" sz="3400" dirty="0" err="1"/>
              <a:t>svetlom</a:t>
            </a:r>
            <a:r>
              <a:rPr lang="en-US" sz="3400" dirty="0"/>
              <a:t>, </a:t>
            </a:r>
            <a:br>
              <a:rPr lang="en-US" sz="3400" dirty="0"/>
            </a:br>
            <a:r>
              <a:rPr lang="en-US" sz="3400" dirty="0" err="1"/>
              <a:t>ukáž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 </a:t>
            </a:r>
            <a:r>
              <a:rPr lang="en-US" sz="3400" dirty="0" err="1"/>
              <a:t>cestu</a:t>
            </a:r>
            <a:r>
              <a:rPr lang="en-US" sz="3400" dirty="0"/>
              <a:t> </a:t>
            </a:r>
            <a:r>
              <a:rPr lang="en-US" sz="3400" dirty="0" err="1"/>
              <a:t>kadiaľ</a:t>
            </a:r>
            <a:r>
              <a:rPr lang="en-US" sz="3400" dirty="0"/>
              <a:t> </a:t>
            </a:r>
            <a:r>
              <a:rPr lang="en-US" sz="3400" dirty="0" err="1"/>
              <a:t>ísť</a:t>
            </a:r>
            <a:r>
              <a:rPr lang="en-US" sz="3400" dirty="0"/>
              <a:t>. </a:t>
            </a:r>
            <a:br>
              <a:rPr lang="en-US" sz="3400" dirty="0"/>
            </a:br>
            <a:r>
              <a:rPr lang="en-US" sz="3400" dirty="0" err="1"/>
              <a:t>Svieť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, </a:t>
            </a:r>
            <a:r>
              <a:rPr lang="en-US" sz="3400" dirty="0" err="1"/>
              <a:t>svieť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 </a:t>
            </a:r>
            <a:r>
              <a:rPr lang="en-US" sz="3400" dirty="0" err="1"/>
              <a:t>svojou</a:t>
            </a:r>
            <a:r>
              <a:rPr lang="en-US" sz="3400" dirty="0"/>
              <a:t> </a:t>
            </a:r>
            <a:r>
              <a:rPr lang="en-US" sz="3400" dirty="0" err="1"/>
              <a:t>pravdou</a:t>
            </a:r>
            <a:r>
              <a:rPr lang="en-US" sz="3400" dirty="0"/>
              <a:t>, </a:t>
            </a:r>
            <a:br>
              <a:rPr lang="en-US" sz="3400" dirty="0"/>
            </a:br>
            <a:r>
              <a:rPr lang="en-US" sz="3400" dirty="0" err="1"/>
              <a:t>čo</a:t>
            </a:r>
            <a:r>
              <a:rPr lang="en-US" sz="3400" dirty="0"/>
              <a:t> </a:t>
            </a:r>
            <a:r>
              <a:rPr lang="en-US" sz="3400" dirty="0" err="1"/>
              <a:t>každé</a:t>
            </a:r>
            <a:r>
              <a:rPr lang="en-US" sz="3400" dirty="0"/>
              <a:t> </a:t>
            </a:r>
            <a:r>
              <a:rPr lang="en-US" sz="3400" dirty="0" err="1"/>
              <a:t>klamstvo</a:t>
            </a:r>
            <a:r>
              <a:rPr lang="en-US" sz="3400" dirty="0"/>
              <a:t> </a:t>
            </a:r>
            <a:r>
              <a:rPr lang="en-US" sz="3400" dirty="0" err="1"/>
              <a:t>odhalí</a:t>
            </a:r>
            <a:r>
              <a:rPr lang="en-US" sz="3400" dirty="0"/>
              <a:t>.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419654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Tvoj</a:t>
            </a:r>
            <a:r>
              <a:rPr lang="en-US" sz="3400" dirty="0"/>
              <a:t> </a:t>
            </a:r>
            <a:r>
              <a:rPr lang="en-US" sz="3400" dirty="0" err="1"/>
              <a:t>plán</a:t>
            </a:r>
            <a:r>
              <a:rPr lang="en-US" sz="3400" dirty="0"/>
              <a:t> a </a:t>
            </a:r>
            <a:r>
              <a:rPr lang="en-US" sz="3400" dirty="0" err="1"/>
              <a:t>Tvoj</a:t>
            </a:r>
            <a:r>
              <a:rPr lang="en-US" sz="3400" dirty="0"/>
              <a:t> </a:t>
            </a:r>
            <a:r>
              <a:rPr lang="en-US" sz="3400" dirty="0" err="1"/>
              <a:t>zámer</a:t>
            </a:r>
            <a:r>
              <a:rPr lang="en-US" sz="3400" dirty="0"/>
              <a:t> je ten </a:t>
            </a:r>
            <a:r>
              <a:rPr lang="en-US" sz="3400" dirty="0" err="1"/>
              <a:t>najlepší</a:t>
            </a:r>
            <a:r>
              <a:rPr lang="en-US" sz="3400" dirty="0"/>
              <a:t>, </a:t>
            </a:r>
            <a:br>
              <a:rPr lang="en-US" sz="3400" dirty="0"/>
            </a:br>
            <a:r>
              <a:rPr lang="en-US" sz="3400" dirty="0" err="1"/>
              <a:t>hodlám</a:t>
            </a:r>
            <a:r>
              <a:rPr lang="en-US" sz="3400" dirty="0"/>
              <a:t> </a:t>
            </a:r>
            <a:r>
              <a:rPr lang="en-US" sz="3400" dirty="0" err="1"/>
              <a:t>zložiť</a:t>
            </a:r>
            <a:r>
              <a:rPr lang="en-US" sz="3400" dirty="0"/>
              <a:t> </a:t>
            </a:r>
            <a:r>
              <a:rPr lang="en-US" sz="3400" dirty="0" err="1"/>
              <a:t>svoju</a:t>
            </a:r>
            <a:r>
              <a:rPr lang="en-US" sz="3400" dirty="0"/>
              <a:t> </a:t>
            </a:r>
            <a:r>
              <a:rPr lang="en-US" sz="3400" dirty="0" err="1"/>
              <a:t>vôľu</a:t>
            </a:r>
            <a:r>
              <a:rPr lang="en-US" sz="3400" dirty="0"/>
              <a:t> a </a:t>
            </a:r>
            <a:r>
              <a:rPr lang="en-US" sz="3400" dirty="0" err="1"/>
              <a:t>Tvoju</a:t>
            </a:r>
            <a:r>
              <a:rPr lang="en-US" sz="3400" dirty="0"/>
              <a:t> </a:t>
            </a:r>
            <a:r>
              <a:rPr lang="en-US" sz="3400" dirty="0" err="1"/>
              <a:t>vôľu</a:t>
            </a:r>
            <a:r>
              <a:rPr lang="en-US" sz="3400" dirty="0"/>
              <a:t> </a:t>
            </a:r>
            <a:r>
              <a:rPr lang="en-US" sz="3400" dirty="0" err="1"/>
              <a:t>žiť</a:t>
            </a:r>
            <a:r>
              <a:rPr lang="en-US" sz="3400" dirty="0"/>
              <a:t>. </a:t>
            </a:r>
            <a:br>
              <a:rPr lang="en-US" sz="3400" dirty="0"/>
            </a:br>
            <a:r>
              <a:rPr lang="en-US" sz="3400" dirty="0" smtClean="0"/>
              <a:t>Ty </a:t>
            </a:r>
            <a:r>
              <a:rPr lang="en-US" sz="3400" dirty="0" err="1"/>
              <a:t>si</a:t>
            </a:r>
            <a:r>
              <a:rPr lang="en-US" sz="3400" dirty="0"/>
              <a:t> </a:t>
            </a:r>
            <a:r>
              <a:rPr lang="en-US" sz="3400" dirty="0" err="1"/>
              <a:t>zdrojom</a:t>
            </a:r>
            <a:r>
              <a:rPr lang="en-US" sz="3400" dirty="0"/>
              <a:t> </a:t>
            </a:r>
            <a:r>
              <a:rPr lang="en-US" sz="3400" dirty="0" err="1"/>
              <a:t>všetkých</a:t>
            </a:r>
            <a:r>
              <a:rPr lang="en-US" sz="3400" dirty="0"/>
              <a:t> </a:t>
            </a:r>
            <a:r>
              <a:rPr lang="en-US" sz="3400" dirty="0" err="1"/>
              <a:t>dobrých</a:t>
            </a:r>
            <a:r>
              <a:rPr lang="en-US" sz="3400" dirty="0"/>
              <a:t> </a:t>
            </a:r>
            <a:r>
              <a:rPr lang="en-US" sz="3400" dirty="0" err="1"/>
              <a:t>vecí</a:t>
            </a:r>
            <a:r>
              <a:rPr lang="en-US" sz="3400" dirty="0"/>
              <a:t>, </a:t>
            </a:r>
            <a:r>
              <a:rPr lang="en-US" sz="3400" dirty="0" err="1"/>
              <a:t>ktoré</a:t>
            </a:r>
            <a:r>
              <a:rPr lang="en-US" sz="3400" dirty="0"/>
              <a:t> </a:t>
            </a:r>
            <a:r>
              <a:rPr lang="en-US" sz="3400" dirty="0" err="1"/>
              <a:t>mám</a:t>
            </a:r>
            <a:r>
              <a:rPr lang="en-US" sz="3400" dirty="0"/>
              <a:t>, </a:t>
            </a:r>
            <a:br>
              <a:rPr lang="en-US" sz="3400" dirty="0"/>
            </a:br>
            <a:r>
              <a:rPr lang="en-US" sz="3400" dirty="0" err="1"/>
              <a:t>bez</a:t>
            </a:r>
            <a:r>
              <a:rPr lang="en-US" sz="3400" dirty="0"/>
              <a:t> </a:t>
            </a:r>
            <a:r>
              <a:rPr lang="en-US" sz="3400" dirty="0" err="1"/>
              <a:t>Teba</a:t>
            </a:r>
            <a:r>
              <a:rPr lang="en-US" sz="3400" dirty="0"/>
              <a:t> by </a:t>
            </a:r>
            <a:r>
              <a:rPr lang="en-US" sz="3400" dirty="0" err="1"/>
              <a:t>som</a:t>
            </a:r>
            <a:r>
              <a:rPr lang="en-US" sz="3400" dirty="0"/>
              <a:t> </a:t>
            </a:r>
            <a:r>
              <a:rPr lang="en-US" sz="3400" dirty="0" err="1"/>
              <a:t>bol</a:t>
            </a:r>
            <a:r>
              <a:rPr lang="en-US" sz="3400" dirty="0"/>
              <a:t> </a:t>
            </a:r>
            <a:r>
              <a:rPr lang="en-US" sz="3400" dirty="0" err="1"/>
              <a:t>slabý</a:t>
            </a:r>
            <a:r>
              <a:rPr lang="en-US" sz="3400" dirty="0"/>
              <a:t> a </a:t>
            </a:r>
            <a:r>
              <a:rPr lang="en-US" sz="3400" dirty="0" err="1"/>
              <a:t>strašne</a:t>
            </a:r>
            <a:r>
              <a:rPr lang="en-US" sz="3400" dirty="0"/>
              <a:t> </a:t>
            </a:r>
            <a:r>
              <a:rPr lang="en-US" sz="3400" dirty="0" err="1"/>
              <a:t>sám</a:t>
            </a:r>
            <a:r>
              <a:rPr lang="en-US" sz="3400" dirty="0"/>
              <a:t>.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419654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Svieť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, </a:t>
            </a:r>
            <a:r>
              <a:rPr lang="en-US" sz="3400" dirty="0" err="1"/>
              <a:t>svieť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 </a:t>
            </a:r>
            <a:r>
              <a:rPr lang="en-US" sz="3400" dirty="0" err="1"/>
              <a:t>svojím</a:t>
            </a:r>
            <a:r>
              <a:rPr lang="en-US" sz="3400" dirty="0"/>
              <a:t> </a:t>
            </a:r>
            <a:r>
              <a:rPr lang="en-US" sz="3400" dirty="0" err="1"/>
              <a:t>svetlom</a:t>
            </a:r>
            <a:r>
              <a:rPr lang="en-US" sz="3400" dirty="0"/>
              <a:t>, </a:t>
            </a:r>
            <a:br>
              <a:rPr lang="en-US" sz="3400" dirty="0"/>
            </a:br>
            <a:r>
              <a:rPr lang="en-US" sz="3400" dirty="0" err="1"/>
              <a:t>ukáž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 </a:t>
            </a:r>
            <a:r>
              <a:rPr lang="en-US" sz="3400" dirty="0" err="1"/>
              <a:t>cestu</a:t>
            </a:r>
            <a:r>
              <a:rPr lang="en-US" sz="3400" dirty="0"/>
              <a:t> </a:t>
            </a:r>
            <a:r>
              <a:rPr lang="en-US" sz="3400" dirty="0" err="1"/>
              <a:t>kadiaľ</a:t>
            </a:r>
            <a:r>
              <a:rPr lang="en-US" sz="3400" dirty="0"/>
              <a:t> </a:t>
            </a:r>
            <a:r>
              <a:rPr lang="en-US" sz="3400" dirty="0" err="1"/>
              <a:t>ísť</a:t>
            </a:r>
            <a:r>
              <a:rPr lang="en-US" sz="3400" dirty="0"/>
              <a:t>. </a:t>
            </a:r>
            <a:br>
              <a:rPr lang="en-US" sz="3400" dirty="0"/>
            </a:br>
            <a:r>
              <a:rPr lang="en-US" sz="3400" dirty="0" err="1"/>
              <a:t>Svieť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, </a:t>
            </a:r>
            <a:r>
              <a:rPr lang="en-US" sz="3400" dirty="0" err="1"/>
              <a:t>svieť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 </a:t>
            </a:r>
            <a:r>
              <a:rPr lang="en-US" sz="3400" dirty="0" err="1"/>
              <a:t>svojou</a:t>
            </a:r>
            <a:r>
              <a:rPr lang="en-US" sz="3400" dirty="0"/>
              <a:t> </a:t>
            </a:r>
            <a:r>
              <a:rPr lang="en-US" sz="3400" dirty="0" err="1"/>
              <a:t>pravdou</a:t>
            </a:r>
            <a:r>
              <a:rPr lang="en-US" sz="3400" dirty="0"/>
              <a:t>, </a:t>
            </a:r>
            <a:br>
              <a:rPr lang="en-US" sz="3400" dirty="0"/>
            </a:br>
            <a:r>
              <a:rPr lang="en-US" sz="3400" dirty="0" err="1"/>
              <a:t>čo</a:t>
            </a:r>
            <a:r>
              <a:rPr lang="en-US" sz="3400" dirty="0"/>
              <a:t> </a:t>
            </a:r>
            <a:r>
              <a:rPr lang="en-US" sz="3400" dirty="0" err="1"/>
              <a:t>každé</a:t>
            </a:r>
            <a:r>
              <a:rPr lang="en-US" sz="3400" dirty="0"/>
              <a:t> </a:t>
            </a:r>
            <a:r>
              <a:rPr lang="en-US" sz="3400" dirty="0" err="1"/>
              <a:t>klamstvo</a:t>
            </a:r>
            <a:r>
              <a:rPr lang="en-US" sz="3400" dirty="0"/>
              <a:t> </a:t>
            </a:r>
            <a:r>
              <a:rPr lang="en-US" sz="3400" dirty="0" err="1"/>
              <a:t>odhalí</a:t>
            </a:r>
            <a:r>
              <a:rPr lang="en-US" sz="3400" dirty="0"/>
              <a:t>.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01871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Svieť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, </a:t>
            </a:r>
            <a:r>
              <a:rPr lang="en-US" sz="3400" dirty="0" err="1"/>
              <a:t>svieť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 </a:t>
            </a:r>
            <a:r>
              <a:rPr lang="en-US" sz="3400" dirty="0" err="1"/>
              <a:t>svojím</a:t>
            </a:r>
            <a:r>
              <a:rPr lang="en-US" sz="3400" dirty="0"/>
              <a:t> </a:t>
            </a:r>
            <a:r>
              <a:rPr lang="en-US" sz="3400" dirty="0" err="1"/>
              <a:t>svetlom</a:t>
            </a:r>
            <a:r>
              <a:rPr lang="en-US" sz="3400" dirty="0"/>
              <a:t>, </a:t>
            </a:r>
            <a:br>
              <a:rPr lang="en-US" sz="3400" dirty="0"/>
            </a:br>
            <a:r>
              <a:rPr lang="en-US" sz="3400" dirty="0" err="1"/>
              <a:t>ukáž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 </a:t>
            </a:r>
            <a:r>
              <a:rPr lang="en-US" sz="3400" dirty="0" err="1"/>
              <a:t>cestu</a:t>
            </a:r>
            <a:r>
              <a:rPr lang="en-US" sz="3400" dirty="0"/>
              <a:t> </a:t>
            </a:r>
            <a:r>
              <a:rPr lang="en-US" sz="3400" dirty="0" err="1"/>
              <a:t>kadiaľ</a:t>
            </a:r>
            <a:r>
              <a:rPr lang="en-US" sz="3400" dirty="0"/>
              <a:t> </a:t>
            </a:r>
            <a:r>
              <a:rPr lang="en-US" sz="3400" dirty="0" err="1"/>
              <a:t>ísť</a:t>
            </a:r>
            <a:r>
              <a:rPr lang="en-US" sz="3400" dirty="0"/>
              <a:t>. </a:t>
            </a:r>
            <a:br>
              <a:rPr lang="en-US" sz="3400" dirty="0"/>
            </a:br>
            <a:r>
              <a:rPr lang="en-US" sz="3400" dirty="0" err="1"/>
              <a:t>Svieť</a:t>
            </a:r>
            <a:r>
              <a:rPr lang="en-US" sz="3400" dirty="0"/>
              <a:t> </a:t>
            </a:r>
            <a:r>
              <a:rPr lang="en-US" sz="3400" dirty="0" err="1"/>
              <a:t>nám</a:t>
            </a:r>
            <a:r>
              <a:rPr lang="en-US" sz="3400" dirty="0"/>
              <a:t> a </a:t>
            </a:r>
            <a:r>
              <a:rPr lang="en-US" sz="3400" dirty="0" err="1"/>
              <a:t>otvor</a:t>
            </a:r>
            <a:r>
              <a:rPr lang="en-US" sz="3400" dirty="0"/>
              <a:t> </a:t>
            </a:r>
            <a:r>
              <a:rPr lang="en-US" sz="3400" dirty="0" err="1"/>
              <a:t>naše</a:t>
            </a:r>
            <a:r>
              <a:rPr lang="en-US" sz="3400" dirty="0"/>
              <a:t> </a:t>
            </a:r>
            <a:r>
              <a:rPr lang="en-US" sz="3400" dirty="0" err="1"/>
              <a:t>vnútro</a:t>
            </a:r>
            <a:r>
              <a:rPr lang="en-US" sz="3400" dirty="0"/>
              <a:t>, </a:t>
            </a:r>
            <a:br>
              <a:rPr lang="en-US" sz="3400" dirty="0"/>
            </a:br>
            <a:r>
              <a:rPr lang="en-US" sz="3400" dirty="0" err="1"/>
              <a:t>nech</a:t>
            </a:r>
            <a:r>
              <a:rPr lang="en-US" sz="3400" dirty="0"/>
              <a:t> </a:t>
            </a:r>
            <a:r>
              <a:rPr lang="en-US" sz="3400" dirty="0" err="1"/>
              <a:t>Tvoju</a:t>
            </a:r>
            <a:r>
              <a:rPr lang="en-US" sz="3400" dirty="0"/>
              <a:t> </a:t>
            </a:r>
            <a:r>
              <a:rPr lang="en-US" sz="3400" dirty="0" err="1"/>
              <a:t>vôľu</a:t>
            </a:r>
            <a:r>
              <a:rPr lang="en-US" sz="3400" dirty="0"/>
              <a:t> </a:t>
            </a:r>
            <a:r>
              <a:rPr lang="en-US" sz="3400" dirty="0" err="1"/>
              <a:t>pochopím</a:t>
            </a:r>
            <a:r>
              <a:rPr lang="en-US" sz="3400" dirty="0"/>
              <a:t>.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01871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2</TotalTime>
  <Words>42</Words>
  <Application>Microsoft Office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_template</vt:lpstr>
      <vt:lpstr>PowerPoint Presentation</vt:lpstr>
      <vt:lpstr>Lúč svetla, ktorým svietiš v čiernej tme,  ten mi dáva novú nádej a správny smer.  Keď sám cítim, že sa klátim,  nebojím sa keď si so mnou,  že sa v tej tme stratím. </vt:lpstr>
      <vt:lpstr>Svieť nám, svieť nám svojím svetlom,  ukáž nám cestu kadiaľ ísť.  Svieť nám, svieť nám svojou pravdou,  čo každé klamstvo odhalí. </vt:lpstr>
      <vt:lpstr>Tvoj plán a Tvoj zámer je ten najlepší,  hodlám zložiť svoju vôľu a Tvoju vôľu žiť.  Ty si zdrojom všetkých dobrých vecí, ktoré mám,  bez Teba by som bol slabý a strašne sám. </vt:lpstr>
      <vt:lpstr>Svieť nám, svieť nám svojím svetlom,  ukáž nám cestu kadiaľ ísť.  Svieť nám, svieť nám svojou pravdou,  čo každé klamstvo odhalí. </vt:lpstr>
      <vt:lpstr>Svieť nám, svieť nám svojím svetlom,  ukáž nám cestu kadiaľ ísť.  Svieť nám a otvor naše vnútro,  nech Tvoju vôľu pochopím. 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1</cp:revision>
  <dcterms:created xsi:type="dcterms:W3CDTF">2013-11-06T14:36:05Z</dcterms:created>
  <dcterms:modified xsi:type="dcterms:W3CDTF">2013-11-06T14:38:20Z</dcterms:modified>
</cp:coreProperties>
</file>