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 snapToGrid="0" snapToObjects="1">
      <p:cViewPr varScale="1">
        <p:scale>
          <a:sx n="67" d="100"/>
          <a:sy n="67" d="100"/>
        </p:scale>
        <p:origin x="1888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Budeme</a:t>
            </a:r>
            <a:r>
              <a:rPr lang="en-US" sz="3600" dirty="0"/>
              <a:t> </a:t>
            </a:r>
            <a:r>
              <a:rPr lang="en-US" sz="3600" dirty="0" err="1"/>
              <a:t>slúžiť</a:t>
            </a:r>
            <a:r>
              <a:rPr lang="en-US" sz="3600" dirty="0"/>
              <a:t> </a:t>
            </a:r>
            <a:r>
              <a:rPr lang="en-US" sz="3600" dirty="0" err="1"/>
              <a:t>Bohu</a:t>
            </a:r>
            <a:r>
              <a:rPr lang="en-US" sz="3600" dirty="0"/>
              <a:t> </a:t>
            </a:r>
            <a:r>
              <a:rPr lang="en-US" sz="3600" dirty="0" err="1"/>
              <a:t>živému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nechceme</a:t>
            </a:r>
            <a:r>
              <a:rPr lang="en-US" sz="3600" dirty="0" smtClean="0"/>
              <a:t> </a:t>
            </a:r>
            <a:r>
              <a:rPr lang="en-US" sz="3600" dirty="0" err="1"/>
              <a:t>slúžiť</a:t>
            </a:r>
            <a:r>
              <a:rPr lang="en-US" sz="3600" dirty="0"/>
              <a:t> </a:t>
            </a:r>
            <a:r>
              <a:rPr lang="en-US" sz="3600" dirty="0" err="1"/>
              <a:t>nikomu</a:t>
            </a:r>
            <a:r>
              <a:rPr lang="en-US" sz="3600" dirty="0"/>
              <a:t> </a:t>
            </a:r>
            <a:r>
              <a:rPr lang="en-US" sz="3600" dirty="0" err="1"/>
              <a:t>inému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Lebo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a </a:t>
            </a:r>
            <a:r>
              <a:rPr lang="en-US" sz="3600" dirty="0" err="1"/>
              <a:t>len</a:t>
            </a:r>
            <a:r>
              <a:rPr lang="en-US" sz="3600" dirty="0"/>
              <a:t> On </a:t>
            </a:r>
            <a:r>
              <a:rPr lang="en-US" sz="3600" dirty="0" err="1"/>
              <a:t>sám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On </a:t>
            </a:r>
            <a:r>
              <a:rPr lang="en-US" sz="3600" dirty="0"/>
              <a:t>je </a:t>
            </a:r>
            <a:r>
              <a:rPr lang="en-US" sz="3600" dirty="0" err="1"/>
              <a:t>živý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err="1"/>
              <a:t>ó</a:t>
            </a:r>
            <a:r>
              <a:rPr lang="en-US" sz="3600" dirty="0"/>
              <a:t>, On je </a:t>
            </a:r>
            <a:r>
              <a:rPr lang="en-US" sz="3600" dirty="0" err="1"/>
              <a:t>živý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90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Budeme</a:t>
            </a:r>
            <a:r>
              <a:rPr lang="en-US" sz="3600" dirty="0"/>
              <a:t> </a:t>
            </a:r>
            <a:r>
              <a:rPr lang="en-US" sz="3600" dirty="0" err="1" smtClean="0"/>
              <a:t>sk</a:t>
            </a:r>
            <a:r>
              <a:rPr lang="sk-SK" sz="3600" dirty="0" err="1" smtClean="0"/>
              <a:t>úmať</a:t>
            </a:r>
            <a:r>
              <a:rPr lang="sk-SK" sz="3600" smtClean="0"/>
              <a:t> </a:t>
            </a:r>
            <a:r>
              <a:rPr lang="en-US" sz="3600" smtClean="0"/>
              <a:t>čo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en-US" sz="3600" dirty="0" err="1"/>
              <a:t>správne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budeme</a:t>
            </a:r>
            <a:r>
              <a:rPr lang="en-US" sz="3600" dirty="0" smtClean="0"/>
              <a:t> </a:t>
            </a:r>
            <a:r>
              <a:rPr lang="en-US" sz="3600" dirty="0" err="1"/>
              <a:t>hľadať</a:t>
            </a:r>
            <a:r>
              <a:rPr lang="en-US" sz="3600" dirty="0"/>
              <a:t>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lebo</a:t>
            </a:r>
            <a:r>
              <a:rPr lang="en-US" sz="3600" dirty="0"/>
              <a:t>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</a:t>
            </a:r>
            <a:r>
              <a:rPr lang="en-US" sz="3600" dirty="0" err="1"/>
              <a:t>cesty</a:t>
            </a:r>
            <a:r>
              <a:rPr lang="en-US" sz="3600" dirty="0"/>
              <a:t> </a:t>
            </a:r>
            <a:r>
              <a:rPr lang="en-US" sz="3600" dirty="0" err="1"/>
              <a:t>priame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 On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nich</a:t>
            </a:r>
            <a:r>
              <a:rPr lang="en-US" sz="3600" dirty="0"/>
              <a:t> </a:t>
            </a:r>
            <a:r>
              <a:rPr lang="en-US" sz="3600" dirty="0" err="1"/>
              <a:t>svetlo</a:t>
            </a:r>
            <a:r>
              <a:rPr lang="en-US" sz="3600" dirty="0"/>
              <a:t> </a:t>
            </a:r>
            <a:r>
              <a:rPr lang="en-US" sz="3600" dirty="0" err="1"/>
              <a:t>dá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320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4</TotalTime>
  <Words>16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Budeme slúžiť Bohu živému,  nechceme slúžiť nikomu inému.</vt:lpstr>
      <vt:lpstr>Lebo náš Boh a len On sám,  On je živý Pán, ó, On je živý Pán.</vt:lpstr>
      <vt:lpstr>Budeme skúmať čo je správne,  budeme hľadať jeho tvár,  lebo náš Boh má cesty priame  a On nám na nich svetlo dá.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2</cp:revision>
  <dcterms:created xsi:type="dcterms:W3CDTF">2015-09-20T14:18:12Z</dcterms:created>
  <dcterms:modified xsi:type="dcterms:W3CDTF">2015-09-20T14:23:52Z</dcterms:modified>
</cp:coreProperties>
</file>