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0" r:id="rId6"/>
    <p:sldId id="269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94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Niesol</a:t>
            </a:r>
            <a:r>
              <a:rPr lang="en-US" sz="3600" dirty="0" smtClean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pád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 </a:t>
            </a:r>
            <a:r>
              <a:rPr lang="en-US" sz="3600" dirty="0" err="1"/>
              <a:t>mojej</a:t>
            </a:r>
            <a:r>
              <a:rPr lang="en-US" sz="3600" dirty="0"/>
              <a:t> </a:t>
            </a:r>
            <a:r>
              <a:rPr lang="en-US" sz="3600" dirty="0" err="1"/>
              <a:t>hamby</a:t>
            </a:r>
            <a:r>
              <a:rPr lang="en-US" sz="3600" dirty="0"/>
              <a:t> </a:t>
            </a:r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viem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padol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 smtClean="0"/>
              <a:t>stáť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/>
              <a:t>povedať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učiniť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celé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 smtClean="0"/>
              <a:t>dám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98008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kráčať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v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spáse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Duch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dáva mi </a:t>
            </a:r>
            <a:br>
              <a:rPr lang="en-US" sz="3600" dirty="0"/>
            </a:br>
            <a:r>
              <a:rPr lang="en-US" sz="3600" dirty="0" err="1"/>
              <a:t>svojou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získal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42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/>
              <a:t>povedať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učiniť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celé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 smtClean="0"/>
              <a:t>dám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6270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Stáť</a:t>
            </a:r>
            <a:r>
              <a:rPr lang="en-US" sz="3600" dirty="0" smtClean="0"/>
              <a:t> </a:t>
            </a:r>
            <a:r>
              <a:rPr lang="en-US" sz="3600" dirty="0" err="1"/>
              <a:t>smiem</a:t>
            </a:r>
            <a:r>
              <a:rPr lang="en-US" sz="3600" dirty="0"/>
              <a:t> a </a:t>
            </a:r>
            <a:r>
              <a:rPr lang="en-US" sz="3600" dirty="0" err="1"/>
              <a:t>dvíham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ruky</a:t>
            </a:r>
            <a:r>
              <a:rPr lang="en-US" sz="3600" dirty="0"/>
              <a:t> 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sláve</a:t>
            </a:r>
            <a:r>
              <a:rPr lang="en-US" sz="3600" dirty="0"/>
              <a:t> Toho, </a:t>
            </a:r>
            <a:r>
              <a:rPr lang="en-US" sz="3600" dirty="0" err="1"/>
              <a:t>ktorý</a:t>
            </a:r>
            <a:r>
              <a:rPr lang="en-US" sz="3600" dirty="0"/>
              <a:t> </a:t>
            </a:r>
            <a:r>
              <a:rPr lang="en-US" sz="3600" dirty="0" err="1"/>
              <a:t>všetko</a:t>
            </a:r>
            <a:r>
              <a:rPr lang="en-US" sz="3600" dirty="0"/>
              <a:t> dal </a:t>
            </a:r>
            <a:br>
              <a:rPr lang="en-US" sz="3600" dirty="0"/>
            </a:br>
            <a:r>
              <a:rPr lang="en-US" sz="3600" dirty="0" err="1"/>
              <a:t>Stáť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dať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Celý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 smtClean="0"/>
              <a:t>tvoj</a:t>
            </a:r>
            <a:r>
              <a:rPr lang="en-US" sz="360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971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708</TotalTime>
  <Words>25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Niesol si každý môj pád  aj kríž mojej hamby bol tvoj  viem na teba padol môj hriech  a dnes tu smiem stáť</vt:lpstr>
      <vt:lpstr>Čo povedať smiem  čo učiniť mám  dnes moje vnútro Kráľ  celé ti dám</vt:lpstr>
      <vt:lpstr>Dnes kráčať chcem v tvojej spáse  tvoj Duch život dáva mi  svojou láskou si ma už získal  a dnes tu smiem stáť </vt:lpstr>
      <vt:lpstr>Čo povedať smiem  čo učiniť mám  dnes moje vnútro Kráľ  celé ti dám</vt:lpstr>
      <vt:lpstr>Stáť smiem a dvíham dnes ruky k tebe  v sláve Toho, ktorý všetko dal  Stáť smiem svoje srdce len tebe chcem dať  Celý som tvoj.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10</cp:revision>
  <dcterms:created xsi:type="dcterms:W3CDTF">2013-08-10T20:25:22Z</dcterms:created>
  <dcterms:modified xsi:type="dcterms:W3CDTF">2015-02-08T09:17:17Z</dcterms:modified>
</cp:coreProperties>
</file>