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9" r:id="rId5"/>
    <p:sldId id="268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5"/>
  </p:normalViewPr>
  <p:slideViewPr>
    <p:cSldViewPr snapToGrid="0" snapToObjects="1">
      <p:cViewPr varScale="1">
        <p:scale>
          <a:sx n="159" d="100"/>
          <a:sy n="159" d="100"/>
        </p:scale>
        <p:origin x="28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marL="0" indent="0"/>
            <a:r>
              <a:rPr lang="de-DE" sz="3600" dirty="0" err="1"/>
              <a:t>Pozývaš</a:t>
            </a:r>
            <a:r>
              <a:rPr lang="de-DE" sz="3600" dirty="0"/>
              <a:t> </a:t>
            </a:r>
            <a:r>
              <a:rPr lang="de-DE" sz="3600" dirty="0" err="1"/>
              <a:t>ma</a:t>
            </a:r>
            <a:r>
              <a:rPr lang="de-DE" sz="3600" dirty="0"/>
              <a:t> do </a:t>
            </a:r>
            <a:r>
              <a:rPr lang="de-DE" sz="3600" dirty="0" err="1"/>
              <a:t>neznáma</a:t>
            </a:r>
            <a:br>
              <a:rPr lang="en-US" sz="3600" dirty="0"/>
            </a:br>
            <a:r>
              <a:rPr lang="de-DE" sz="3600" dirty="0" err="1"/>
              <a:t>prechádzať</a:t>
            </a:r>
            <a:r>
              <a:rPr lang="de-DE" sz="3600" dirty="0"/>
              <a:t> </a:t>
            </a:r>
            <a:r>
              <a:rPr lang="de-DE" sz="3600" dirty="0" err="1"/>
              <a:t>sa</a:t>
            </a:r>
            <a:r>
              <a:rPr lang="de-DE" sz="3600" dirty="0"/>
              <a:t> </a:t>
            </a:r>
            <a:r>
              <a:rPr lang="de-DE" sz="3600" dirty="0" err="1"/>
              <a:t>po</a:t>
            </a:r>
            <a:r>
              <a:rPr lang="de-DE" sz="3600" dirty="0"/>
              <a:t> </a:t>
            </a:r>
            <a:r>
              <a:rPr lang="de-DE" sz="3600" dirty="0" err="1"/>
              <a:t>vodách</a:t>
            </a:r>
            <a:br>
              <a:rPr lang="en-US" sz="3600" dirty="0"/>
            </a:br>
            <a:r>
              <a:rPr lang="de-DE" sz="3600" dirty="0"/>
              <a:t>Tam </a:t>
            </a:r>
            <a:r>
              <a:rPr lang="de-DE" sz="3600" dirty="0" err="1"/>
              <a:t>ťa</a:t>
            </a:r>
            <a:r>
              <a:rPr lang="de-DE" sz="3600" dirty="0"/>
              <a:t> </a:t>
            </a:r>
            <a:r>
              <a:rPr lang="de-DE" sz="3600" dirty="0" err="1"/>
              <a:t>nájdem</a:t>
            </a:r>
            <a:r>
              <a:rPr lang="de-DE" sz="3600" dirty="0"/>
              <a:t> </a:t>
            </a:r>
            <a:r>
              <a:rPr lang="de-DE" sz="3600" dirty="0" err="1"/>
              <a:t>napriek</a:t>
            </a:r>
            <a:r>
              <a:rPr lang="de-DE" sz="3600" dirty="0"/>
              <a:t> </a:t>
            </a:r>
            <a:r>
              <a:rPr lang="de-DE" sz="3600" dirty="0" err="1"/>
              <a:t>búrkam</a:t>
            </a:r>
            <a:br>
              <a:rPr lang="en-US" sz="3600" dirty="0"/>
            </a:br>
            <a:r>
              <a:rPr lang="de-DE" sz="3600" dirty="0" err="1"/>
              <a:t>zvládnem</a:t>
            </a:r>
            <a:r>
              <a:rPr lang="de-DE" sz="3600" dirty="0"/>
              <a:t> </a:t>
            </a:r>
            <a:r>
              <a:rPr lang="de-DE" sz="3600" dirty="0" err="1"/>
              <a:t>stáť</a:t>
            </a:r>
            <a:r>
              <a:rPr lang="de-DE" sz="3600" dirty="0"/>
              <a:t> na </a:t>
            </a:r>
            <a:r>
              <a:rPr lang="de-DE" sz="3600" dirty="0" err="1"/>
              <a:t>hlbinách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marL="0" indent="0"/>
            <a:r>
              <a:rPr lang="de-DE" sz="3600" dirty="0"/>
              <a:t>Na </a:t>
            </a:r>
            <a:r>
              <a:rPr lang="de-DE" sz="3600" dirty="0" err="1"/>
              <a:t>Teba</a:t>
            </a:r>
            <a:r>
              <a:rPr lang="de-DE" sz="3600" dirty="0"/>
              <a:t> </a:t>
            </a:r>
            <a:r>
              <a:rPr lang="de-DE" sz="3600" dirty="0" err="1"/>
              <a:t>Ježiš</a:t>
            </a:r>
            <a:r>
              <a:rPr lang="de-DE" sz="3600" dirty="0"/>
              <a:t> </a:t>
            </a:r>
            <a:r>
              <a:rPr lang="de-DE" sz="3600" dirty="0" err="1"/>
              <a:t>zavolám</a:t>
            </a:r>
            <a:r>
              <a:rPr lang="de-DE" sz="3600" dirty="0"/>
              <a:t>,</a:t>
            </a:r>
            <a:br>
              <a:rPr lang="en-US" sz="3600" dirty="0"/>
            </a:br>
            <a:r>
              <a:rPr lang="de-DE" sz="3600" dirty="0" err="1"/>
              <a:t>ku</a:t>
            </a:r>
            <a:r>
              <a:rPr lang="de-DE" sz="3600" dirty="0"/>
              <a:t> </a:t>
            </a:r>
            <a:r>
              <a:rPr lang="de-DE" sz="3600" dirty="0" err="1"/>
              <a:t>Tebe</a:t>
            </a:r>
            <a:r>
              <a:rPr lang="de-DE" sz="3600" dirty="0"/>
              <a:t> </a:t>
            </a:r>
            <a:r>
              <a:rPr lang="de-DE" sz="3600" dirty="0" err="1"/>
              <a:t>svoj</a:t>
            </a:r>
            <a:r>
              <a:rPr lang="de-DE" sz="3600" dirty="0"/>
              <a:t> </a:t>
            </a:r>
            <a:r>
              <a:rPr lang="de-DE" sz="3600" dirty="0" err="1"/>
              <a:t>zrak</a:t>
            </a:r>
            <a:r>
              <a:rPr lang="de-DE" sz="3600" dirty="0"/>
              <a:t> </a:t>
            </a:r>
            <a:r>
              <a:rPr lang="de-DE" sz="3600" dirty="0" err="1"/>
              <a:t>upieram</a:t>
            </a:r>
            <a:r>
              <a:rPr lang="sk-SK" sz="3600" dirty="0"/>
              <a:t>, </a:t>
            </a:r>
            <a:br>
              <a:rPr lang="sk-SK" sz="3600" dirty="0"/>
            </a:br>
            <a:r>
              <a:rPr lang="sk-SK" sz="3600" dirty="0"/>
              <a:t>Aj v búrke viem,</a:t>
            </a:r>
            <a:br>
              <a:rPr lang="en-US" sz="3600" dirty="0"/>
            </a:br>
            <a:r>
              <a:rPr lang="de-DE" sz="3600" dirty="0"/>
              <a:t>Len </a:t>
            </a:r>
            <a:r>
              <a:rPr lang="de-DE" sz="3600" dirty="0" err="1"/>
              <a:t>Tvoja</a:t>
            </a:r>
            <a:r>
              <a:rPr lang="de-DE" sz="3600" dirty="0"/>
              <a:t> </a:t>
            </a:r>
            <a:r>
              <a:rPr lang="de-DE" sz="3600" dirty="0" err="1"/>
              <a:t>náruč</a:t>
            </a:r>
            <a:r>
              <a:rPr lang="de-DE" sz="3600" dirty="0"/>
              <a:t> </a:t>
            </a:r>
            <a:r>
              <a:rPr lang="de-DE" sz="3600" dirty="0" err="1"/>
              <a:t>pokoj</a:t>
            </a:r>
            <a:r>
              <a:rPr lang="de-DE" sz="3600" dirty="0"/>
              <a:t> </a:t>
            </a:r>
            <a:r>
              <a:rPr lang="de-DE" sz="3600" dirty="0" err="1"/>
              <a:t>dá</a:t>
            </a:r>
            <a:r>
              <a:rPr lang="de-DE" sz="3600" dirty="0"/>
              <a:t>,</a:t>
            </a:r>
            <a:br>
              <a:rPr lang="en-US" sz="3600" dirty="0"/>
            </a:br>
            <a:r>
              <a:rPr lang="de-DE" sz="3600" dirty="0" err="1"/>
              <a:t>Tvoja</a:t>
            </a:r>
            <a:r>
              <a:rPr lang="de-DE" sz="3600" dirty="0"/>
              <a:t> </a:t>
            </a:r>
            <a:r>
              <a:rPr lang="de-DE" sz="3600" dirty="0" err="1"/>
              <a:t>som</a:t>
            </a:r>
            <a:r>
              <a:rPr lang="de-DE" sz="3600" dirty="0"/>
              <a:t> a </a:t>
            </a:r>
            <a:r>
              <a:rPr lang="de-DE" sz="3600" dirty="0" err="1"/>
              <a:t>Ty</a:t>
            </a:r>
            <a:r>
              <a:rPr lang="de-DE" sz="3600" dirty="0"/>
              <a:t> si </a:t>
            </a:r>
            <a:r>
              <a:rPr lang="de-DE" sz="3600" dirty="0" err="1"/>
              <a:t>môj</a:t>
            </a:r>
            <a:r>
              <a:rPr lang="de-DE" sz="3600" dirty="0"/>
              <a:t>.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marL="0" indent="0"/>
            <a:r>
              <a:rPr lang="de-DE" sz="3600" dirty="0" err="1"/>
              <a:t>Milosťou</a:t>
            </a:r>
            <a:r>
              <a:rPr lang="de-DE" sz="3600" dirty="0"/>
              <a:t> </a:t>
            </a:r>
            <a:r>
              <a:rPr lang="de-DE" sz="3600" dirty="0" err="1"/>
              <a:t>ma</a:t>
            </a:r>
            <a:r>
              <a:rPr lang="de-DE" sz="3600" dirty="0"/>
              <a:t> </a:t>
            </a:r>
            <a:r>
              <a:rPr lang="de-DE" sz="3600" dirty="0" err="1"/>
              <a:t>chrániš</a:t>
            </a:r>
            <a:r>
              <a:rPr lang="de-DE" sz="3600" dirty="0"/>
              <a:t> v </a:t>
            </a:r>
            <a:r>
              <a:rPr lang="de-DE" sz="3600" dirty="0" err="1"/>
              <a:t>búrkach</a:t>
            </a:r>
            <a:r>
              <a:rPr lang="de-DE" sz="3600" dirty="0"/>
              <a:t>,</a:t>
            </a:r>
            <a:br>
              <a:rPr lang="en-US" sz="3600" dirty="0"/>
            </a:br>
            <a:r>
              <a:rPr lang="de-DE" sz="3600" dirty="0"/>
              <a:t>s </a:t>
            </a:r>
            <a:r>
              <a:rPr lang="de-DE" sz="3600" dirty="0" err="1"/>
              <a:t>istotou</a:t>
            </a:r>
            <a:r>
              <a:rPr lang="de-DE" sz="3600" dirty="0"/>
              <a:t> </a:t>
            </a:r>
            <a:r>
              <a:rPr lang="de-DE" sz="3600" dirty="0" err="1"/>
              <a:t>ma</a:t>
            </a:r>
            <a:r>
              <a:rPr lang="de-DE" sz="3600" dirty="0"/>
              <a:t> </a:t>
            </a:r>
            <a:r>
              <a:rPr lang="de-DE" sz="3600" dirty="0" err="1"/>
              <a:t>sprevádzaš</a:t>
            </a:r>
            <a:r>
              <a:rPr lang="de-DE" sz="3600" dirty="0"/>
              <a:t>.</a:t>
            </a:r>
            <a:br>
              <a:rPr lang="en-US" sz="3600" dirty="0"/>
            </a:br>
            <a:r>
              <a:rPr lang="de-DE" sz="3600" dirty="0" err="1"/>
              <a:t>Napriek</a:t>
            </a:r>
            <a:r>
              <a:rPr lang="de-DE" sz="3600" dirty="0"/>
              <a:t> </a:t>
            </a:r>
            <a:r>
              <a:rPr lang="de-DE" sz="3600" dirty="0" err="1"/>
              <a:t>môjmu</a:t>
            </a:r>
            <a:r>
              <a:rPr lang="de-DE" sz="3600" dirty="0"/>
              <a:t> </a:t>
            </a:r>
            <a:r>
              <a:rPr lang="de-DE" sz="3600" dirty="0" err="1"/>
              <a:t>strachu</a:t>
            </a:r>
            <a:r>
              <a:rPr lang="de-DE" sz="3600" dirty="0"/>
              <a:t> z </a:t>
            </a:r>
            <a:r>
              <a:rPr lang="de-DE" sz="3600" dirty="0" err="1"/>
              <a:t>pádov</a:t>
            </a:r>
            <a:r>
              <a:rPr lang="de-DE" sz="3600" dirty="0"/>
              <a:t>,</a:t>
            </a:r>
            <a:br>
              <a:rPr lang="en-US" sz="3600" dirty="0"/>
            </a:br>
            <a:r>
              <a:rPr lang="de-DE" sz="3600" dirty="0" err="1"/>
              <a:t>viesť</a:t>
            </a:r>
            <a:r>
              <a:rPr lang="de-DE" sz="3600" dirty="0"/>
              <a:t> </a:t>
            </a:r>
            <a:r>
              <a:rPr lang="de-DE" sz="3600" dirty="0" err="1"/>
              <a:t>ma</a:t>
            </a:r>
            <a:r>
              <a:rPr lang="de-DE" sz="3600" dirty="0"/>
              <a:t> </a:t>
            </a:r>
            <a:r>
              <a:rPr lang="de-DE" sz="3600" dirty="0" err="1"/>
              <a:t>smieš</a:t>
            </a:r>
            <a:r>
              <a:rPr lang="de-DE" sz="3600" dirty="0"/>
              <a:t>, </a:t>
            </a:r>
            <a:r>
              <a:rPr lang="de-DE" sz="3600" dirty="0" err="1"/>
              <a:t>Ty</a:t>
            </a:r>
            <a:r>
              <a:rPr lang="de-DE" sz="3600" dirty="0"/>
              <a:t> </a:t>
            </a:r>
            <a:r>
              <a:rPr lang="de-DE" sz="3600" dirty="0" err="1"/>
              <a:t>nezlyháš</a:t>
            </a:r>
            <a:r>
              <a:rPr lang="de-DE" sz="3600" dirty="0"/>
              <a:t>.</a:t>
            </a:r>
            <a:br>
              <a:rPr lang="en-US" sz="3600" dirty="0"/>
            </a:b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marL="0" indent="0"/>
            <a:r>
              <a:rPr lang="de-DE" sz="3600" dirty="0" err="1"/>
              <a:t>Zaveď</a:t>
            </a:r>
            <a:r>
              <a:rPr lang="de-DE" sz="3600" dirty="0"/>
              <a:t> </a:t>
            </a:r>
            <a:r>
              <a:rPr lang="de-DE" sz="3600" dirty="0" err="1"/>
              <a:t>ma</a:t>
            </a:r>
            <a:r>
              <a:rPr lang="de-DE" sz="3600" dirty="0"/>
              <a:t> na </a:t>
            </a:r>
            <a:r>
              <a:rPr lang="de-DE" sz="3600" dirty="0" err="1"/>
              <a:t>miesta</a:t>
            </a:r>
            <a:br>
              <a:rPr lang="en-US" sz="3600" dirty="0"/>
            </a:br>
            <a:r>
              <a:rPr lang="de-DE" sz="3600" dirty="0" err="1"/>
              <a:t>bezhraničnej</a:t>
            </a:r>
            <a:r>
              <a:rPr lang="de-DE" sz="3600" dirty="0"/>
              <a:t> </a:t>
            </a:r>
            <a:r>
              <a:rPr lang="de-DE" sz="3600" dirty="0" err="1"/>
              <a:t>viery</a:t>
            </a:r>
            <a:r>
              <a:rPr lang="de-DE" sz="3600" dirty="0"/>
              <a:t>,</a:t>
            </a:r>
            <a:br>
              <a:rPr lang="en-US" sz="3600" dirty="0"/>
            </a:br>
            <a:r>
              <a:rPr lang="de-DE" sz="3600" dirty="0" err="1"/>
              <a:t>chcem</a:t>
            </a:r>
            <a:r>
              <a:rPr lang="de-DE" sz="3600" dirty="0"/>
              <a:t> </a:t>
            </a:r>
            <a:r>
              <a:rPr lang="de-DE" sz="3600" dirty="0" err="1"/>
              <a:t>kráčať</a:t>
            </a:r>
            <a:r>
              <a:rPr lang="de-DE" sz="3600" dirty="0"/>
              <a:t> </a:t>
            </a:r>
            <a:r>
              <a:rPr lang="de-DE" sz="3600" dirty="0" err="1"/>
              <a:t>nad</a:t>
            </a:r>
            <a:r>
              <a:rPr lang="de-DE" sz="3600" dirty="0"/>
              <a:t> </a:t>
            </a:r>
            <a:r>
              <a:rPr lang="de-DE" sz="3600" dirty="0" err="1"/>
              <a:t>vodami</a:t>
            </a:r>
            <a:r>
              <a:rPr lang="de-DE" sz="3600" dirty="0"/>
              <a:t>,</a:t>
            </a:r>
            <a:br>
              <a:rPr lang="en-US" sz="3600" dirty="0"/>
            </a:br>
            <a:r>
              <a:rPr lang="de-DE" sz="3600" dirty="0" err="1"/>
              <a:t>tam</a:t>
            </a:r>
            <a:r>
              <a:rPr lang="de-DE" sz="3600" dirty="0"/>
              <a:t> kam </a:t>
            </a:r>
            <a:r>
              <a:rPr lang="de-DE" sz="3600" dirty="0" err="1"/>
              <a:t>ma</a:t>
            </a:r>
            <a:r>
              <a:rPr lang="de-DE" sz="3600" dirty="0"/>
              <a:t> </a:t>
            </a:r>
            <a:r>
              <a:rPr lang="de-DE" sz="3600" dirty="0" err="1"/>
              <a:t>zavoláš</a:t>
            </a:r>
            <a:r>
              <a:rPr lang="de-DE" sz="3600" dirty="0"/>
              <a:t>.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marL="0" indent="0"/>
            <a:r>
              <a:rPr lang="de-DE" sz="3600" dirty="0" err="1"/>
              <a:t>Vezmi</a:t>
            </a:r>
            <a:r>
              <a:rPr lang="de-DE" sz="3600" dirty="0"/>
              <a:t> </a:t>
            </a:r>
            <a:r>
              <a:rPr lang="de-DE" sz="3600" dirty="0" err="1"/>
              <a:t>hlbšie</a:t>
            </a:r>
            <a:r>
              <a:rPr lang="de-DE" sz="3600" dirty="0"/>
              <a:t>, </a:t>
            </a:r>
            <a:r>
              <a:rPr lang="de-DE" sz="3600" dirty="0" err="1"/>
              <a:t>než</a:t>
            </a:r>
            <a:r>
              <a:rPr lang="de-DE" sz="3600" dirty="0"/>
              <a:t> </a:t>
            </a:r>
            <a:r>
              <a:rPr lang="de-DE" sz="3600" dirty="0" err="1"/>
              <a:t>sa</a:t>
            </a:r>
            <a:br>
              <a:rPr lang="en-US" sz="3600" dirty="0"/>
            </a:br>
            <a:r>
              <a:rPr lang="de-DE" sz="3600" dirty="0" err="1"/>
              <a:t>odvažujem</a:t>
            </a:r>
            <a:r>
              <a:rPr lang="de-DE" sz="3600" dirty="0"/>
              <a:t> </a:t>
            </a:r>
            <a:r>
              <a:rPr lang="de-DE" sz="3600" dirty="0" err="1"/>
              <a:t>prosiť</a:t>
            </a:r>
            <a:r>
              <a:rPr lang="de-DE" sz="3600" dirty="0"/>
              <a:t>,</a:t>
            </a:r>
            <a:br>
              <a:rPr lang="en-US" sz="3600" dirty="0"/>
            </a:br>
            <a:r>
              <a:rPr lang="de-DE" sz="3600" dirty="0" err="1"/>
              <a:t>len</a:t>
            </a:r>
            <a:r>
              <a:rPr lang="de-DE" sz="3600" dirty="0"/>
              <a:t> v </a:t>
            </a:r>
            <a:r>
              <a:rPr lang="de-DE" sz="3600" dirty="0" err="1"/>
              <a:t>Tvojej</a:t>
            </a:r>
            <a:r>
              <a:rPr lang="de-DE" sz="3600" dirty="0"/>
              <a:t> </a:t>
            </a:r>
            <a:r>
              <a:rPr lang="de-DE" sz="3600" dirty="0" err="1"/>
              <a:t>prítomnosti</a:t>
            </a:r>
            <a:br>
              <a:rPr lang="sk-SK" sz="3600" dirty="0"/>
            </a:br>
            <a:r>
              <a:rPr lang="sk-SK" sz="3600" dirty="0"/>
              <a:t>moja </a:t>
            </a:r>
            <a:r>
              <a:rPr lang="sk-SK" sz="3600"/>
              <a:t>viera narastá</a:t>
            </a:r>
            <a:r>
              <a:rPr lang="sk-SK" sz="3600" dirty="0"/>
              <a:t>.</a:t>
            </a:r>
            <a:br>
              <a:rPr lang="en-US" sz="3600" dirty="0"/>
            </a:b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5</TotalTime>
  <Words>24</Words>
  <Application>Microsoft Macintosh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_sablona</vt:lpstr>
      <vt:lpstr>PowerPoint Presentation</vt:lpstr>
      <vt:lpstr>Pozývaš ma do neznáma prechádzať sa po vodách Tam ťa nájdem napriek búrkam zvládnem stáť na hlbinách </vt:lpstr>
      <vt:lpstr>Na Teba Ježiš zavolám, ku Tebe svoj zrak upieram,  Aj v búrke viem, Len Tvoja náruč pokoj dá, Tvoja som a Ty si môj. </vt:lpstr>
      <vt:lpstr>Milosťou ma chrániš v búrkach, s istotou ma sprevádzaš. Napriek môjmu strachu z pádov, viesť ma smieš, Ty nezlyháš.  </vt:lpstr>
      <vt:lpstr>Zaveď ma na miesta bezhraničnej viery, chcem kráčať nad vodami, tam kam ma zavoláš. </vt:lpstr>
      <vt:lpstr>Vezmi hlbšie, než sa odvažujem prosiť, len v Tvojej prítomnosti moja viera narastá.  </vt:lpstr>
      <vt:lpstr>PowerPoint Presentation</vt:lpstr>
    </vt:vector>
  </TitlesOfParts>
  <Company>Hewlett-Packard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Tomašovič, Marek</cp:lastModifiedBy>
  <cp:revision>3</cp:revision>
  <dcterms:created xsi:type="dcterms:W3CDTF">2015-08-29T17:11:38Z</dcterms:created>
  <dcterms:modified xsi:type="dcterms:W3CDTF">2019-02-10T21:13:54Z</dcterms:modified>
</cp:coreProperties>
</file>