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324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01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9498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94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593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95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30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794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06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9128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116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57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8682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Otvor mi oči Duch Svätý,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</a:t>
            </a:r>
            <a:r>
              <a:rPr lang="sk-SK" sz="3600" dirty="0" smtClean="0"/>
              <a:t>tvor mi oči môj Pán</a:t>
            </a:r>
            <a:br>
              <a:rPr lang="sk-SK" sz="3600" dirty="0" smtClean="0"/>
            </a:br>
            <a:r>
              <a:rPr lang="sk-SK" sz="3600" dirty="0" smtClean="0"/>
              <a:t>vidieť Ťa</a:t>
            </a:r>
            <a:r>
              <a:rPr lang="en-US" sz="3600" dirty="0" smtClean="0"/>
              <a:t> </a:t>
            </a:r>
            <a:r>
              <a:rPr lang="sk-SK" sz="3600" dirty="0" smtClean="0"/>
              <a:t>túžim,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v</a:t>
            </a:r>
            <a:r>
              <a:rPr lang="sk-SK" sz="3600" dirty="0" smtClean="0"/>
              <a:t>idieť Ťa túžim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Chcem vidieť</a:t>
            </a:r>
            <a:r>
              <a:rPr lang="en-US" sz="3600" dirty="0" smtClean="0"/>
              <a:t> </a:t>
            </a:r>
            <a:r>
              <a:rPr lang="sk-SK" sz="3600" dirty="0" smtClean="0"/>
              <a:t>Teba vo mne</a:t>
            </a:r>
            <a:r>
              <a:rPr lang="en-US" sz="3600" dirty="0" smtClean="0"/>
              <a:t> </a:t>
            </a:r>
            <a:r>
              <a:rPr lang="sk-SK" sz="3600" dirty="0" smtClean="0"/>
              <a:t>rásť</a:t>
            </a:r>
            <a:br>
              <a:rPr lang="sk-SK" sz="3600" dirty="0" smtClean="0"/>
            </a:br>
            <a:r>
              <a:rPr lang="sk-SK" sz="3600" dirty="0" smtClean="0"/>
              <a:t>a</a:t>
            </a:r>
            <a:r>
              <a:rPr lang="en-US" sz="3600" dirty="0" smtClean="0"/>
              <a:t> </a:t>
            </a:r>
            <a:r>
              <a:rPr lang="sk-SK" sz="3600" dirty="0" smtClean="0"/>
              <a:t>žiariť svetlo Tvojej</a:t>
            </a:r>
            <a:r>
              <a:rPr lang="en-US" sz="3600" dirty="0" smtClean="0"/>
              <a:t> </a:t>
            </a:r>
            <a:r>
              <a:rPr lang="sk-SK" sz="3600" dirty="0" smtClean="0"/>
              <a:t>slávy</a:t>
            </a:r>
            <a:br>
              <a:rPr lang="sk-SK" sz="3600" dirty="0" smtClean="0"/>
            </a:br>
            <a:r>
              <a:rPr lang="sk-SK" sz="3600" dirty="0" smtClean="0"/>
              <a:t>vylej </a:t>
            </a:r>
            <a:r>
              <a:rPr lang="en-US" sz="3600" dirty="0" err="1" smtClean="0"/>
              <a:t>svoju</a:t>
            </a:r>
            <a:r>
              <a:rPr lang="en-US" sz="3600" smtClean="0"/>
              <a:t> </a:t>
            </a:r>
            <a:r>
              <a:rPr lang="sk-SK" sz="3600" smtClean="0"/>
              <a:t>lásku </a:t>
            </a:r>
            <a:r>
              <a:rPr lang="sk-SK" sz="3600" dirty="0" smtClean="0"/>
              <a:t>a</a:t>
            </a:r>
            <a:r>
              <a:rPr lang="en-US" sz="3600" dirty="0" smtClean="0"/>
              <a:t> </a:t>
            </a:r>
            <a:r>
              <a:rPr lang="sk-SK" sz="3600" dirty="0" smtClean="0"/>
              <a:t>moc</a:t>
            </a:r>
            <a:br>
              <a:rPr lang="sk-SK" sz="3600" dirty="0" smtClean="0"/>
            </a:br>
            <a:r>
              <a:rPr lang="sk-SK" sz="3600" dirty="0" smtClean="0"/>
              <a:t>spievam</a:t>
            </a:r>
            <a:r>
              <a:rPr lang="en-US" sz="3600" dirty="0" smtClean="0"/>
              <a:t> </a:t>
            </a:r>
            <a:r>
              <a:rPr lang="sk-SK" sz="3600" dirty="0" smtClean="0"/>
              <a:t>svätý, svätý, svätý</a:t>
            </a:r>
            <a:r>
              <a:rPr lang="en-US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|: </a:t>
            </a:r>
            <a:r>
              <a:rPr lang="en-US" sz="3600" dirty="0" err="1" smtClean="0"/>
              <a:t>Sv</a:t>
            </a:r>
            <a:r>
              <a:rPr lang="sk-SK" sz="3600" dirty="0" smtClean="0"/>
              <a:t>ätý, svätý, svätý</a:t>
            </a:r>
            <a:r>
              <a:rPr lang="en-US" sz="3600" dirty="0" smtClean="0"/>
              <a:t> :|</a:t>
            </a:r>
            <a:br>
              <a:rPr lang="en-US" sz="3600" dirty="0" smtClean="0"/>
            </a:br>
            <a:r>
              <a:rPr lang="en-US" sz="3600" dirty="0" smtClean="0"/>
              <a:t>Vi</a:t>
            </a:r>
            <a:r>
              <a:rPr lang="sk-SK" sz="3600" smtClean="0"/>
              <a:t>dieť Ťa túžim.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15517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36</TotalTime>
  <Words>20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template</vt:lpstr>
      <vt:lpstr>Slide 1</vt:lpstr>
      <vt:lpstr>Otvor mi oči Duch Svätý,  otvor mi oči môj Pán vidieť Ťa túžim, vidieť Ťa túžim.</vt:lpstr>
      <vt:lpstr>Chcem vidieť Teba vo mne rásť a žiariť svetlo Tvojej slávy vylej svoju lásku a moc spievam svätý, svätý, svätý. </vt:lpstr>
      <vt:lpstr>|: Svätý, svätý, svätý :| Vidieť Ťa túžim.</vt:lpstr>
      <vt:lpstr>Slide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Eva Sevcova</dc:creator>
  <cp:lastModifiedBy>Eva Sevcova</cp:lastModifiedBy>
  <cp:revision>5</cp:revision>
  <dcterms:created xsi:type="dcterms:W3CDTF">2014-02-22T21:26:12Z</dcterms:created>
  <dcterms:modified xsi:type="dcterms:W3CDTF">2014-02-23T09:52:10Z</dcterms:modified>
</cp:coreProperties>
</file>