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722" y="-18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Odej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do </a:t>
            </a:r>
            <a:r>
              <a:rPr lang="en-US" sz="3600" dirty="0" err="1"/>
              <a:t>rúcha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Prelom</a:t>
            </a:r>
            <a:r>
              <a:rPr lang="en-US" sz="3600" dirty="0"/>
              <a:t> </a:t>
            </a:r>
            <a:r>
              <a:rPr lang="en-US" sz="3600" dirty="0" err="1"/>
              <a:t>ťažobu</a:t>
            </a:r>
            <a:r>
              <a:rPr lang="en-US" sz="3600" dirty="0"/>
              <a:t> </a:t>
            </a:r>
            <a:r>
              <a:rPr lang="en-US" sz="3600" dirty="0" err="1"/>
              <a:t>úzkosť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Nechaj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olej</a:t>
            </a:r>
            <a:r>
              <a:rPr lang="en-US" sz="3600" dirty="0"/>
              <a:t> </a:t>
            </a:r>
            <a:r>
              <a:rPr lang="en-US" sz="3600" dirty="0" err="1"/>
              <a:t>radosti</a:t>
            </a:r>
            <a:r>
              <a:rPr lang="en-US" sz="3600" dirty="0"/>
              <a:t> </a:t>
            </a:r>
            <a:r>
              <a:rPr lang="en-US" sz="3600" dirty="0" err="1"/>
              <a:t>tiecť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od </a:t>
            </a:r>
            <a:r>
              <a:rPr lang="en-US" sz="3600" dirty="0" err="1"/>
              <a:t>trónu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Odej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do </a:t>
            </a:r>
            <a:r>
              <a:rPr lang="en-US" sz="3600" dirty="0" err="1"/>
              <a:t>rúcha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Prelom</a:t>
            </a:r>
            <a:r>
              <a:rPr lang="en-US" sz="3600" dirty="0"/>
              <a:t> </a:t>
            </a:r>
            <a:r>
              <a:rPr lang="en-US" sz="3600" dirty="0" err="1"/>
              <a:t>ťažobu</a:t>
            </a:r>
            <a:r>
              <a:rPr lang="en-US" sz="3600" dirty="0"/>
              <a:t> </a:t>
            </a:r>
            <a:r>
              <a:rPr lang="en-US" sz="3600" dirty="0" err="1"/>
              <a:t>úzkosť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Radosť</a:t>
            </a:r>
            <a:r>
              <a:rPr lang="en-US" sz="3600" dirty="0"/>
              <a:t> je </a:t>
            </a:r>
            <a:r>
              <a:rPr lang="en-US" sz="3600" dirty="0" err="1"/>
              <a:t>našou</a:t>
            </a:r>
            <a:r>
              <a:rPr lang="en-US" sz="3600" dirty="0"/>
              <a:t> </a:t>
            </a:r>
            <a:r>
              <a:rPr lang="en-US" sz="3600" dirty="0" err="1"/>
              <a:t>silou</a:t>
            </a:r>
            <a:r>
              <a:rPr lang="en-US" sz="3600" dirty="0"/>
              <a:t> </a:t>
            </a:r>
            <a:r>
              <a:rPr lang="en-US" sz="3600" dirty="0" err="1"/>
              <a:t>našou</a:t>
            </a:r>
            <a:r>
              <a:rPr lang="en-US" sz="3600" dirty="0"/>
              <a:t> </a:t>
            </a:r>
            <a:r>
              <a:rPr lang="en-US" sz="3600" dirty="0" err="1"/>
              <a:t>silou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Daj</a:t>
            </a:r>
            <a:r>
              <a:rPr lang="en-US" sz="3600" dirty="0"/>
              <a:t>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znova</a:t>
            </a:r>
            <a:r>
              <a:rPr lang="en-US" sz="3600" dirty="0"/>
              <a:t> </a:t>
            </a:r>
            <a:r>
              <a:rPr lang="en-US" sz="3600" dirty="0" err="1"/>
              <a:t>tancujú</a:t>
            </a:r>
            <a:r>
              <a:rPr lang="en-US" sz="3600" dirty="0"/>
              <a:t> </a:t>
            </a:r>
            <a:r>
              <a:rPr lang="en-US" sz="3600" dirty="0" err="1"/>
              <a:t>kosti</a:t>
            </a:r>
            <a:r>
              <a:rPr lang="en-US" sz="3600" dirty="0"/>
              <a:t> </a:t>
            </a:r>
            <a:r>
              <a:rPr lang="en-US" sz="3600" dirty="0" err="1"/>
              <a:t>zlámané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4964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Zaplav</a:t>
            </a:r>
            <a:r>
              <a:rPr lang="en-US" sz="3600" dirty="0"/>
              <a:t> </a:t>
            </a:r>
            <a:r>
              <a:rPr lang="en-US" sz="3600" dirty="0" err="1"/>
              <a:t>túto</a:t>
            </a:r>
            <a:r>
              <a:rPr lang="en-US" sz="3600" dirty="0"/>
              <a:t> </a:t>
            </a:r>
            <a:r>
              <a:rPr lang="en-US" sz="3600" dirty="0" err="1"/>
              <a:t>suchú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 </a:t>
            </a:r>
            <a:r>
              <a:rPr lang="en-US" sz="3600" dirty="0" err="1"/>
              <a:t>svojou</a:t>
            </a:r>
            <a:r>
              <a:rPr lang="en-US" sz="3600" dirty="0"/>
              <a:t> </a:t>
            </a:r>
            <a:r>
              <a:rPr lang="en-US" sz="3600" dirty="0" err="1"/>
              <a:t>riekou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Pane 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dvíham</a:t>
            </a:r>
            <a:r>
              <a:rPr lang="en-US" sz="3600" dirty="0"/>
              <a:t> </a:t>
            </a:r>
            <a:r>
              <a:rPr lang="en-US" sz="3600" dirty="0" err="1"/>
              <a:t>zrak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čakám</a:t>
            </a:r>
            <a:r>
              <a:rPr lang="en-US" sz="3600" dirty="0"/>
              <a:t>,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milosti</a:t>
            </a:r>
            <a:r>
              <a:rPr lang="en-US" sz="3600" dirty="0"/>
              <a:t> </a:t>
            </a:r>
            <a:r>
              <a:rPr lang="en-US" sz="3600" dirty="0" err="1"/>
              <a:t>prúd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Ked </a:t>
            </a:r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vzdám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61553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16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Odej nás do rúcha chvál Prelom ťažobu úzkosť v nás Nechaj svoj olej radosti tiecť  od trónu k nám</vt:lpstr>
      <vt:lpstr>Odej nás do rúcha chvál Prelom ťažobu úzkosť v nás Radosť je našou silou našou silou Daj nech znova tancujú kosti zlámané</vt:lpstr>
      <vt:lpstr>Zaplav túto suchú zem svojou riekou Pane k Tebe dvíham zrak A tak čakám, na tvoj milosti prúd Ked chválu ti vzdám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2013-11-10T18:04:14Z</dcterms:created>
  <dcterms:modified xsi:type="dcterms:W3CDTF">2013-11-10T18:05:22Z</dcterms:modified>
</cp:coreProperties>
</file>