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2/20/16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Ó, </a:t>
            </a:r>
            <a:r>
              <a:rPr lang="en-US" sz="3600" dirty="0" err="1" smtClean="0"/>
              <a:t>ponad</a:t>
            </a:r>
            <a:r>
              <a:rPr lang="en-US" sz="3600" dirty="0" smtClean="0"/>
              <a:t> </a:t>
            </a:r>
            <a:r>
              <a:rPr lang="en-US" sz="3600" dirty="0" err="1" smtClean="0"/>
              <a:t>vrchy</a:t>
            </a:r>
            <a:r>
              <a:rPr lang="en-US" sz="3600" dirty="0" smtClean="0"/>
              <a:t> </a:t>
            </a:r>
            <a:r>
              <a:rPr lang="en-US" sz="3600" dirty="0" err="1" smtClean="0"/>
              <a:t>prúdi</a:t>
            </a:r>
            <a:r>
              <a:rPr lang="en-US" sz="3600" dirty="0" smtClean="0"/>
              <a:t> k </a:t>
            </a:r>
            <a:r>
              <a:rPr lang="en-US" sz="3600" dirty="0" err="1" smtClean="0"/>
              <a:t>nám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rieka</a:t>
            </a:r>
            <a:r>
              <a:rPr lang="en-US" sz="3600" dirty="0" smtClean="0"/>
              <a:t> </a:t>
            </a:r>
            <a:r>
              <a:rPr lang="en-US" sz="3600" dirty="0" err="1" smtClean="0"/>
              <a:t>lásky</a:t>
            </a:r>
            <a:r>
              <a:rPr lang="en-US" sz="3600" dirty="0" smtClean="0"/>
              <a:t> </a:t>
            </a:r>
            <a:r>
              <a:rPr lang="en-US" sz="3600" dirty="0" err="1" smtClean="0"/>
              <a:t>zázračná</a:t>
            </a:r>
            <a:r>
              <a:rPr lang="en-US" sz="3600" dirty="0" smtClean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 smtClean="0"/>
              <a:t>srdce</a:t>
            </a:r>
            <a:r>
              <a:rPr lang="en-US" sz="3600" dirty="0" smtClean="0"/>
              <a:t> </a:t>
            </a:r>
            <a:r>
              <a:rPr lang="en-US" sz="3600" dirty="0" err="1" smtClean="0"/>
              <a:t>otváram</a:t>
            </a:r>
            <a:r>
              <a:rPr lang="en-US" sz="3600" dirty="0" smtClean="0"/>
              <a:t>,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/>
              <a:t>t</a:t>
            </a:r>
            <a:r>
              <a:rPr lang="en-US" sz="3600" smtClean="0"/>
              <a:t>voj</a:t>
            </a:r>
            <a:r>
              <a:rPr lang="en-US" sz="3600" dirty="0" smtClean="0"/>
              <a:t> </a:t>
            </a:r>
            <a:r>
              <a:rPr lang="en-US" sz="3600" dirty="0" err="1" smtClean="0"/>
              <a:t>dotyk</a:t>
            </a:r>
            <a:r>
              <a:rPr lang="en-US" sz="3600" dirty="0" smtClean="0"/>
              <a:t>, </a:t>
            </a:r>
            <a:r>
              <a:rPr lang="en-US" sz="3600" dirty="0" err="1" smtClean="0"/>
              <a:t>Pán</a:t>
            </a:r>
            <a:r>
              <a:rPr lang="en-US" sz="3600" dirty="0" smtClean="0"/>
              <a:t> </a:t>
            </a:r>
            <a:r>
              <a:rPr lang="en-US" sz="3600" dirty="0" err="1" smtClean="0"/>
              <a:t>môj</a:t>
            </a:r>
            <a:r>
              <a:rPr lang="en-US" sz="3600" dirty="0" smtClean="0"/>
              <a:t>, </a:t>
            </a:r>
            <a:r>
              <a:rPr lang="en-US" sz="3600" dirty="0" err="1" smtClean="0"/>
              <a:t>voľnosť</a:t>
            </a:r>
            <a:r>
              <a:rPr lang="en-US" sz="3600" dirty="0" smtClean="0"/>
              <a:t> </a:t>
            </a:r>
            <a:r>
              <a:rPr lang="en-US" sz="3600" dirty="0" err="1" smtClean="0"/>
              <a:t>dá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Som</a:t>
            </a:r>
            <a:r>
              <a:rPr lang="en-US" sz="3600" dirty="0" smtClean="0"/>
              <a:t> </a:t>
            </a:r>
            <a:r>
              <a:rPr lang="en-US" sz="3600" dirty="0" err="1" smtClean="0"/>
              <a:t>šťastný</a:t>
            </a:r>
            <a:r>
              <a:rPr lang="en-US" sz="3600" dirty="0" smtClean="0"/>
              <a:t>, </a:t>
            </a:r>
            <a:r>
              <a:rPr lang="en-US" sz="3600" dirty="0" err="1" smtClean="0"/>
              <a:t>že</a:t>
            </a:r>
            <a:r>
              <a:rPr lang="en-US" sz="3600" dirty="0" smtClean="0"/>
              <a:t> </a:t>
            </a:r>
            <a:r>
              <a:rPr lang="en-US" sz="3600" dirty="0" err="1" smtClean="0"/>
              <a:t>smiem</a:t>
            </a:r>
            <a:r>
              <a:rPr lang="en-US" sz="3600" dirty="0" smtClean="0"/>
              <a:t> v </a:t>
            </a:r>
            <a:r>
              <a:rPr lang="en-US" sz="3600" dirty="0" err="1" smtClean="0"/>
              <a:t>pravde</a:t>
            </a:r>
            <a:r>
              <a:rPr lang="en-US" sz="3600" dirty="0" smtClean="0"/>
              <a:t> </a:t>
            </a:r>
            <a:r>
              <a:rPr lang="en-US" sz="3600" dirty="0" err="1" smtClean="0"/>
              <a:t>stáť</a:t>
            </a:r>
            <a:r>
              <a:rPr lang="en-US" sz="3600" dirty="0" smtClean="0"/>
              <a:t>,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ruky</a:t>
            </a:r>
            <a:r>
              <a:rPr lang="en-US" sz="3600" dirty="0" smtClean="0"/>
              <a:t> k </a:t>
            </a: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 smtClean="0"/>
              <a:t>dvíham</a:t>
            </a:r>
            <a:r>
              <a:rPr lang="en-US" sz="3600" dirty="0" smtClean="0"/>
              <a:t> </a:t>
            </a:r>
            <a:r>
              <a:rPr lang="en-US" sz="3600" dirty="0" err="1" smtClean="0"/>
              <a:t>rád</a:t>
            </a:r>
            <a:r>
              <a:rPr lang="en-US" sz="3600" dirty="0" smtClean="0"/>
              <a:t>,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smtClean="0"/>
              <a:t>ó, </a:t>
            </a:r>
            <a:r>
              <a:rPr lang="en-US" sz="3600" dirty="0" err="1" smtClean="0"/>
              <a:t>vďačnú</a:t>
            </a:r>
            <a:r>
              <a:rPr lang="en-US" sz="3600" dirty="0" smtClean="0"/>
              <a:t> </a:t>
            </a:r>
            <a:r>
              <a:rPr lang="en-US" sz="3600" dirty="0" err="1" smtClean="0"/>
              <a:t>chválu</a:t>
            </a:r>
            <a:r>
              <a:rPr lang="en-US" sz="3600" dirty="0" smtClean="0"/>
              <a:t> </a:t>
            </a:r>
            <a:r>
              <a:rPr lang="en-US" sz="3600" dirty="0" err="1" smtClean="0"/>
              <a:t>vzdám</a:t>
            </a:r>
            <a:r>
              <a:rPr lang="en-US" sz="3600" dirty="0" smtClean="0"/>
              <a:t>,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že</a:t>
            </a:r>
            <a:r>
              <a:rPr lang="en-US" sz="3600" dirty="0" smtClean="0"/>
              <a:t> </a:t>
            </a:r>
            <a:r>
              <a:rPr lang="en-US" sz="3600" dirty="0" err="1" smtClean="0"/>
              <a:t>lásku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mi </a:t>
            </a:r>
            <a:r>
              <a:rPr lang="en-US" sz="3600" dirty="0" err="1" smtClean="0"/>
              <a:t>dal</a:t>
            </a:r>
            <a:r>
              <a:rPr lang="en-US" sz="3600" dirty="0" smtClean="0"/>
              <a:t>, </a:t>
            </a:r>
            <a:r>
              <a:rPr lang="en-US" sz="3600" dirty="0" err="1" smtClean="0"/>
              <a:t>môj</a:t>
            </a:r>
            <a:r>
              <a:rPr lang="en-US" sz="3600" dirty="0" smtClean="0"/>
              <a:t> </a:t>
            </a:r>
            <a:r>
              <a:rPr lang="en-US" sz="3600" dirty="0" err="1" smtClean="0"/>
              <a:t>Pán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Môžem</a:t>
            </a:r>
            <a:r>
              <a:rPr lang="en-US" sz="3600" dirty="0" smtClean="0"/>
              <a:t> </a:t>
            </a:r>
            <a:r>
              <a:rPr lang="en-US" sz="3600" dirty="0" err="1" smtClean="0"/>
              <a:t>spievať</a:t>
            </a:r>
            <a:r>
              <a:rPr lang="en-US" sz="3600" dirty="0" smtClean="0"/>
              <a:t> o </a:t>
            </a:r>
            <a:r>
              <a:rPr lang="en-US" sz="3600" dirty="0" err="1" smtClean="0"/>
              <a:t>láske</a:t>
            </a:r>
            <a:r>
              <a:rPr lang="en-US" sz="3600" dirty="0" smtClean="0"/>
              <a:t> </a:t>
            </a:r>
            <a:r>
              <a:rPr lang="en-US" sz="3600" dirty="0" err="1" smtClean="0"/>
              <a:t>večnej</a:t>
            </a:r>
            <a:r>
              <a:rPr lang="en-US" sz="3600" dirty="0" smtClean="0"/>
              <a:t>,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môžem</a:t>
            </a:r>
            <a:r>
              <a:rPr lang="en-US" sz="3600" dirty="0" smtClean="0"/>
              <a:t> </a:t>
            </a:r>
            <a:r>
              <a:rPr lang="en-US" sz="3600" dirty="0" err="1" smtClean="0"/>
              <a:t>spievať</a:t>
            </a:r>
            <a:r>
              <a:rPr lang="en-US" sz="3600" dirty="0" smtClean="0"/>
              <a:t> o </a:t>
            </a:r>
            <a:r>
              <a:rPr lang="en-US" sz="3600" dirty="0" err="1" smtClean="0"/>
              <a:t>láske</a:t>
            </a:r>
            <a:r>
              <a:rPr lang="en-US" sz="3600" dirty="0" smtClean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vojej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chváliť</a:t>
            </a:r>
            <a:r>
              <a:rPr lang="en-US" sz="3600" dirty="0"/>
              <a:t> v </a:t>
            </a:r>
            <a:r>
              <a:rPr lang="en-US" sz="3600" dirty="0" err="1"/>
              <a:t>tanci</a:t>
            </a:r>
            <a:r>
              <a:rPr lang="en-US" sz="3600" dirty="0"/>
              <a:t>, 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en-US" sz="3600" dirty="0"/>
              <a:t>hoc </a:t>
            </a:r>
            <a:r>
              <a:rPr lang="en-US" sz="3600" dirty="0" err="1"/>
              <a:t>smiať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bude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No </a:t>
            </a:r>
            <a:r>
              <a:rPr lang="en-US" sz="3600" dirty="0" err="1" smtClean="0"/>
              <a:t>keď</a:t>
            </a:r>
            <a:r>
              <a:rPr lang="en-US" sz="3600" dirty="0" smtClean="0"/>
              <a:t> on </a:t>
            </a:r>
            <a:r>
              <a:rPr lang="en-US" sz="3600" dirty="0" err="1" smtClean="0"/>
              <a:t>pravdu</a:t>
            </a:r>
            <a:r>
              <a:rPr lang="en-US" sz="3600" dirty="0" smtClean="0"/>
              <a:t> </a:t>
            </a:r>
            <a:r>
              <a:rPr lang="en-US" sz="3600" dirty="0" err="1" smtClean="0"/>
              <a:t>spozná</a:t>
            </a:r>
            <a:r>
              <a:rPr lang="en-US" sz="3600" dirty="0" smtClean="0"/>
              <a:t> </a:t>
            </a:r>
            <a:r>
              <a:rPr lang="en-US" sz="3600" dirty="0" err="1" smtClean="0"/>
              <a:t>raz</a:t>
            </a:r>
            <a:r>
              <a:rPr lang="en-US" sz="3600" dirty="0" smtClean="0"/>
              <a:t>,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bude</a:t>
            </a:r>
            <a:r>
              <a:rPr lang="en-US" sz="3600" dirty="0" smtClean="0"/>
              <a:t> </a:t>
            </a:r>
            <a:r>
              <a:rPr lang="en-US" sz="3600" dirty="0" err="1" smtClean="0"/>
              <a:t>radosť</a:t>
            </a:r>
            <a:r>
              <a:rPr lang="en-US" sz="3600" dirty="0" smtClean="0"/>
              <a:t> </a:t>
            </a:r>
            <a:r>
              <a:rPr lang="en-US" sz="3600" dirty="0" err="1" smtClean="0"/>
              <a:t>mať</a:t>
            </a:r>
            <a:r>
              <a:rPr lang="en-US" sz="3600" dirty="0" smtClean="0"/>
              <a:t>, </a:t>
            </a:r>
            <a:r>
              <a:rPr lang="en-US" sz="3600" dirty="0" err="1" smtClean="0"/>
              <a:t>akú</a:t>
            </a:r>
            <a:r>
              <a:rPr lang="en-US" sz="3600" dirty="0" smtClean="0"/>
              <a:t> </a:t>
            </a:r>
            <a:r>
              <a:rPr lang="en-US" sz="3600" dirty="0" err="1" smtClean="0"/>
              <a:t>mám</a:t>
            </a:r>
            <a:r>
              <a:rPr lang="en-US" sz="3600" dirty="0" smtClean="0"/>
              <a:t> </a:t>
            </a:r>
            <a:r>
              <a:rPr lang="en-US" sz="3600" dirty="0" err="1" smtClean="0"/>
              <a:t>dnes</a:t>
            </a:r>
            <a:r>
              <a:rPr lang="en-US" sz="3600" dirty="0" smtClean="0"/>
              <a:t> </a:t>
            </a:r>
            <a:r>
              <a:rPr lang="en-US" sz="3600" dirty="0" err="1" smtClean="0"/>
              <a:t>ja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28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_sablona</vt:lpstr>
      <vt:lpstr>PowerPoint Presentation</vt:lpstr>
      <vt:lpstr>Ó, ponad vrchy prúdi k nám rieka lásky zázračná,  tebe srdce otváram, tvoj dotyk, Pán môj, voľnosť dá. </vt:lpstr>
      <vt:lpstr>Som šťastný, že smiem v pravde stáť, ruky k tebe dvíham rád,  ó, vďačnú chválu vzdám,  že lásku si mi dal, môj Pán. </vt:lpstr>
      <vt:lpstr>Môžem spievať o láske večnej, môžem spievať o láske tvojej. </vt:lpstr>
      <vt:lpstr>Chcem Ťa chváliť v tanci,  hoc smiať sa bude svet.  No keď on pravdu spozná raz, bude radosť mať, akú mám dnes ja. 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Tomašovičová Martina</cp:lastModifiedBy>
  <cp:revision>8</cp:revision>
  <dcterms:created xsi:type="dcterms:W3CDTF">2015-08-29T16:55:56Z</dcterms:created>
  <dcterms:modified xsi:type="dcterms:W3CDTF">2016-02-20T18:38:42Z</dcterms:modified>
</cp:coreProperties>
</file>