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69" r:id="rId6"/>
    <p:sldId id="266" r:id="rId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712"/>
  </p:normalViewPr>
  <p:slideViewPr>
    <p:cSldViewPr snapToGrid="0" snapToObjects="1">
      <p:cViewPr varScale="1">
        <p:scale>
          <a:sx n="136" d="100"/>
          <a:sy n="136" d="100"/>
        </p:scale>
        <p:origin x="424" y="17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Kliknite sem a upravte štýl predlohy podnadpisov.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2/20/16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2/20/16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2/20/16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2/20/16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2/20/16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2/20/16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2/20/16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2/20/16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2/20/16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2/20/16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 smtClean="0"/>
              <a:t>Ak chcete pridať obrázok, kliknite na ikonu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2/20/16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pPr/>
              <a:t>2/20/16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smtClean="0"/>
              <a:t>Ó, </a:t>
            </a:r>
            <a:r>
              <a:rPr lang="en-US" sz="3600" dirty="0" err="1" smtClean="0"/>
              <a:t>ponad</a:t>
            </a:r>
            <a:r>
              <a:rPr lang="en-US" sz="3600" dirty="0" smtClean="0"/>
              <a:t> </a:t>
            </a:r>
            <a:r>
              <a:rPr lang="en-US" sz="3600" dirty="0" err="1" smtClean="0"/>
              <a:t>vrchy</a:t>
            </a:r>
            <a:r>
              <a:rPr lang="en-US" sz="3600" dirty="0" smtClean="0"/>
              <a:t> </a:t>
            </a:r>
            <a:r>
              <a:rPr lang="en-US" sz="3600" dirty="0" err="1" smtClean="0"/>
              <a:t>prúdi</a:t>
            </a:r>
            <a:r>
              <a:rPr lang="en-US" sz="3600" dirty="0" smtClean="0"/>
              <a:t> k </a:t>
            </a:r>
            <a:r>
              <a:rPr lang="en-US" sz="3600" dirty="0" err="1" smtClean="0"/>
              <a:t>nám</a:t>
            </a:r>
            <a:r>
              <a:rPr lang="sk-SK" sz="3600" dirty="0" smtClean="0"/>
              <a:t/>
            </a:r>
            <a:br>
              <a:rPr lang="sk-SK" sz="3600" dirty="0" smtClean="0"/>
            </a:br>
            <a:r>
              <a:rPr lang="en-US" sz="3600" dirty="0" err="1" smtClean="0"/>
              <a:t>rieka</a:t>
            </a:r>
            <a:r>
              <a:rPr lang="en-US" sz="3600" dirty="0" smtClean="0"/>
              <a:t> </a:t>
            </a:r>
            <a:r>
              <a:rPr lang="en-US" sz="3600" dirty="0" err="1" smtClean="0"/>
              <a:t>lásky</a:t>
            </a:r>
            <a:r>
              <a:rPr lang="en-US" sz="3600" dirty="0" smtClean="0"/>
              <a:t> </a:t>
            </a:r>
            <a:r>
              <a:rPr lang="en-US" sz="3600" dirty="0" err="1" smtClean="0"/>
              <a:t>zázračná</a:t>
            </a:r>
            <a:r>
              <a:rPr lang="en-US" sz="3600" dirty="0" smtClean="0"/>
              <a:t>,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err="1"/>
              <a:t>t</a:t>
            </a:r>
            <a:r>
              <a:rPr lang="en-US" sz="3600" dirty="0" err="1" smtClean="0"/>
              <a:t>ebe</a:t>
            </a:r>
            <a:r>
              <a:rPr lang="en-US" sz="3600" dirty="0" smtClean="0"/>
              <a:t> </a:t>
            </a:r>
            <a:r>
              <a:rPr lang="en-US" sz="3600" dirty="0" err="1" smtClean="0"/>
              <a:t>srdce</a:t>
            </a:r>
            <a:r>
              <a:rPr lang="en-US" sz="3600" dirty="0" smtClean="0"/>
              <a:t> </a:t>
            </a:r>
            <a:r>
              <a:rPr lang="en-US" sz="3600" dirty="0" err="1" smtClean="0"/>
              <a:t>otváram</a:t>
            </a:r>
            <a:r>
              <a:rPr lang="en-US" sz="3600" dirty="0" smtClean="0"/>
              <a:t>,</a:t>
            </a:r>
            <a:r>
              <a:rPr lang="sk-SK" sz="3600" dirty="0" smtClean="0"/>
              <a:t/>
            </a:r>
            <a:br>
              <a:rPr lang="sk-SK" sz="3600" dirty="0" smtClean="0"/>
            </a:br>
            <a:r>
              <a:rPr lang="en-US" sz="3600" dirty="0" err="1"/>
              <a:t>t</a:t>
            </a:r>
            <a:r>
              <a:rPr lang="en-US" sz="3600" smtClean="0"/>
              <a:t>voj</a:t>
            </a:r>
            <a:r>
              <a:rPr lang="en-US" sz="3600" dirty="0" smtClean="0"/>
              <a:t> </a:t>
            </a:r>
            <a:r>
              <a:rPr lang="en-US" sz="3600" dirty="0" err="1" smtClean="0"/>
              <a:t>dotyk</a:t>
            </a:r>
            <a:r>
              <a:rPr lang="en-US" sz="3600" dirty="0" smtClean="0"/>
              <a:t>, </a:t>
            </a:r>
            <a:r>
              <a:rPr lang="en-US" sz="3600" dirty="0" err="1" smtClean="0"/>
              <a:t>Pán</a:t>
            </a:r>
            <a:r>
              <a:rPr lang="en-US" sz="3600" dirty="0" smtClean="0"/>
              <a:t> </a:t>
            </a:r>
            <a:r>
              <a:rPr lang="en-US" sz="3600" dirty="0" err="1" smtClean="0"/>
              <a:t>môj</a:t>
            </a:r>
            <a:r>
              <a:rPr lang="en-US" sz="3600" dirty="0" smtClean="0"/>
              <a:t>, </a:t>
            </a:r>
            <a:r>
              <a:rPr lang="en-US" sz="3600" dirty="0" err="1" smtClean="0"/>
              <a:t>voľnosť</a:t>
            </a:r>
            <a:r>
              <a:rPr lang="en-US" sz="3600" dirty="0" smtClean="0"/>
              <a:t> </a:t>
            </a:r>
            <a:r>
              <a:rPr lang="en-US" sz="3600" dirty="0" err="1" smtClean="0"/>
              <a:t>dá</a:t>
            </a:r>
            <a:r>
              <a:rPr lang="en-US" sz="3600" dirty="0" smtClean="0"/>
              <a:t>.</a:t>
            </a:r>
            <a:r>
              <a:rPr lang="sk-SK" sz="3600" dirty="0" smtClean="0"/>
              <a:t/>
            </a:r>
            <a:br>
              <a:rPr lang="sk-SK" sz="3600" dirty="0" smtClean="0"/>
            </a:br>
            <a:endParaRPr lang="sk-SK" sz="3600" dirty="0" smtClean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 smtClean="0"/>
              <a:t>Som</a:t>
            </a:r>
            <a:r>
              <a:rPr lang="en-US" sz="3600" dirty="0" smtClean="0"/>
              <a:t> </a:t>
            </a:r>
            <a:r>
              <a:rPr lang="en-US" sz="3600" dirty="0" err="1" smtClean="0"/>
              <a:t>šťastný</a:t>
            </a:r>
            <a:r>
              <a:rPr lang="en-US" sz="3600" dirty="0" smtClean="0"/>
              <a:t>, </a:t>
            </a:r>
            <a:r>
              <a:rPr lang="en-US" sz="3600" dirty="0" err="1" smtClean="0"/>
              <a:t>že</a:t>
            </a:r>
            <a:r>
              <a:rPr lang="en-US" sz="3600" dirty="0" smtClean="0"/>
              <a:t> </a:t>
            </a:r>
            <a:r>
              <a:rPr lang="en-US" sz="3600" dirty="0" err="1" smtClean="0"/>
              <a:t>smiem</a:t>
            </a:r>
            <a:r>
              <a:rPr lang="en-US" sz="3600" dirty="0" smtClean="0"/>
              <a:t> v </a:t>
            </a:r>
            <a:r>
              <a:rPr lang="en-US" sz="3600" dirty="0" err="1" smtClean="0"/>
              <a:t>pravde</a:t>
            </a:r>
            <a:r>
              <a:rPr lang="en-US" sz="3600" dirty="0" smtClean="0"/>
              <a:t> </a:t>
            </a:r>
            <a:r>
              <a:rPr lang="en-US" sz="3600" dirty="0" err="1" smtClean="0"/>
              <a:t>stáť</a:t>
            </a:r>
            <a:r>
              <a:rPr lang="en-US" sz="3600" dirty="0" smtClean="0"/>
              <a:t>,</a:t>
            </a:r>
            <a:r>
              <a:rPr lang="sk-SK" sz="3600" dirty="0" smtClean="0"/>
              <a:t/>
            </a:r>
            <a:br>
              <a:rPr lang="sk-SK" sz="3600" dirty="0" smtClean="0"/>
            </a:br>
            <a:r>
              <a:rPr lang="en-US" sz="3600" dirty="0" err="1" smtClean="0"/>
              <a:t>ruky</a:t>
            </a:r>
            <a:r>
              <a:rPr lang="en-US" sz="3600" dirty="0" smtClean="0"/>
              <a:t> k </a:t>
            </a:r>
            <a:r>
              <a:rPr lang="en-US" sz="3600" dirty="0" err="1"/>
              <a:t>t</a:t>
            </a:r>
            <a:r>
              <a:rPr lang="en-US" sz="3600" dirty="0" err="1" smtClean="0"/>
              <a:t>ebe</a:t>
            </a:r>
            <a:r>
              <a:rPr lang="en-US" sz="3600" dirty="0" smtClean="0"/>
              <a:t> </a:t>
            </a:r>
            <a:r>
              <a:rPr lang="en-US" sz="3600" dirty="0" err="1" smtClean="0"/>
              <a:t>dvíham</a:t>
            </a:r>
            <a:r>
              <a:rPr lang="en-US" sz="3600" dirty="0" smtClean="0"/>
              <a:t> </a:t>
            </a:r>
            <a:r>
              <a:rPr lang="en-US" sz="3600" dirty="0" err="1" smtClean="0"/>
              <a:t>rád</a:t>
            </a:r>
            <a:r>
              <a:rPr lang="en-US" sz="3600" dirty="0" smtClean="0"/>
              <a:t>, </a:t>
            </a:r>
            <a:r>
              <a:rPr lang="sk-SK" sz="3600" dirty="0" smtClean="0"/>
              <a:t/>
            </a:r>
            <a:br>
              <a:rPr lang="sk-SK" sz="3600" dirty="0" smtClean="0"/>
            </a:br>
            <a:r>
              <a:rPr lang="en-US" sz="3600" dirty="0" smtClean="0"/>
              <a:t>ó, </a:t>
            </a:r>
            <a:r>
              <a:rPr lang="en-US" sz="3600" dirty="0" err="1" smtClean="0"/>
              <a:t>vďačnú</a:t>
            </a:r>
            <a:r>
              <a:rPr lang="en-US" sz="3600" dirty="0" smtClean="0"/>
              <a:t> </a:t>
            </a:r>
            <a:r>
              <a:rPr lang="en-US" sz="3600" dirty="0" err="1" smtClean="0"/>
              <a:t>chválu</a:t>
            </a:r>
            <a:r>
              <a:rPr lang="en-US" sz="3600" dirty="0" smtClean="0"/>
              <a:t> </a:t>
            </a:r>
            <a:r>
              <a:rPr lang="en-US" sz="3600" dirty="0" err="1" smtClean="0"/>
              <a:t>vzdám</a:t>
            </a:r>
            <a:r>
              <a:rPr lang="en-US" sz="3600" dirty="0" smtClean="0"/>
              <a:t>, </a:t>
            </a:r>
            <a:r>
              <a:rPr lang="sk-SK" sz="3600" dirty="0" smtClean="0"/>
              <a:t/>
            </a:r>
            <a:br>
              <a:rPr lang="sk-SK" sz="3600" dirty="0" smtClean="0"/>
            </a:br>
            <a:r>
              <a:rPr lang="en-US" sz="3600" dirty="0" err="1" smtClean="0"/>
              <a:t>že</a:t>
            </a:r>
            <a:r>
              <a:rPr lang="en-US" sz="3600" dirty="0" smtClean="0"/>
              <a:t> </a:t>
            </a:r>
            <a:r>
              <a:rPr lang="en-US" sz="3600" dirty="0" err="1" smtClean="0"/>
              <a:t>lásku</a:t>
            </a:r>
            <a:r>
              <a:rPr lang="en-US" sz="3600" dirty="0" smtClean="0"/>
              <a:t> </a:t>
            </a:r>
            <a:r>
              <a:rPr lang="en-US" sz="3600" dirty="0" err="1" smtClean="0"/>
              <a:t>si</a:t>
            </a:r>
            <a:r>
              <a:rPr lang="en-US" sz="3600" dirty="0" smtClean="0"/>
              <a:t> mi </a:t>
            </a:r>
            <a:r>
              <a:rPr lang="en-US" sz="3600" dirty="0" err="1" smtClean="0"/>
              <a:t>dal</a:t>
            </a:r>
            <a:r>
              <a:rPr lang="en-US" sz="3600" dirty="0" smtClean="0"/>
              <a:t>, </a:t>
            </a:r>
            <a:r>
              <a:rPr lang="en-US" sz="3600" dirty="0" err="1" smtClean="0"/>
              <a:t>môj</a:t>
            </a:r>
            <a:r>
              <a:rPr lang="en-US" sz="3600" dirty="0" smtClean="0"/>
              <a:t> </a:t>
            </a:r>
            <a:r>
              <a:rPr lang="en-US" sz="3600" dirty="0" err="1" smtClean="0"/>
              <a:t>Pán</a:t>
            </a:r>
            <a:r>
              <a:rPr lang="en-US" sz="3600" dirty="0" smtClean="0"/>
              <a:t>.</a:t>
            </a:r>
            <a:r>
              <a:rPr lang="sk-SK" sz="3600" dirty="0" smtClean="0"/>
              <a:t/>
            </a:r>
            <a:br>
              <a:rPr lang="sk-SK" sz="3600" dirty="0" smtClean="0"/>
            </a:br>
            <a:endParaRPr lang="sk-SK" sz="3600" dirty="0" smtClean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 smtClean="0"/>
              <a:t>Môžem</a:t>
            </a:r>
            <a:r>
              <a:rPr lang="en-US" sz="3600" dirty="0" smtClean="0"/>
              <a:t> </a:t>
            </a:r>
            <a:r>
              <a:rPr lang="en-US" sz="3600" dirty="0" err="1" smtClean="0"/>
              <a:t>spievať</a:t>
            </a:r>
            <a:r>
              <a:rPr lang="en-US" sz="3600" dirty="0" smtClean="0"/>
              <a:t> o </a:t>
            </a:r>
            <a:r>
              <a:rPr lang="en-US" sz="3600" dirty="0" err="1" smtClean="0"/>
              <a:t>láske</a:t>
            </a:r>
            <a:r>
              <a:rPr lang="en-US" sz="3600" dirty="0" smtClean="0"/>
              <a:t> </a:t>
            </a:r>
            <a:r>
              <a:rPr lang="en-US" sz="3600" dirty="0" err="1" smtClean="0"/>
              <a:t>večnej</a:t>
            </a:r>
            <a:r>
              <a:rPr lang="en-US" sz="3600" dirty="0" smtClean="0"/>
              <a:t>,</a:t>
            </a:r>
            <a:r>
              <a:rPr lang="sk-SK" sz="3600" dirty="0" smtClean="0"/>
              <a:t/>
            </a:r>
            <a:br>
              <a:rPr lang="sk-SK" sz="3600" dirty="0" smtClean="0"/>
            </a:br>
            <a:r>
              <a:rPr lang="en-US" sz="3600" dirty="0" err="1" smtClean="0"/>
              <a:t>môžem</a:t>
            </a:r>
            <a:r>
              <a:rPr lang="en-US" sz="3600" dirty="0" smtClean="0"/>
              <a:t> </a:t>
            </a:r>
            <a:r>
              <a:rPr lang="en-US" sz="3600" dirty="0" err="1" smtClean="0"/>
              <a:t>spievať</a:t>
            </a:r>
            <a:r>
              <a:rPr lang="en-US" sz="3600" dirty="0" smtClean="0"/>
              <a:t> o </a:t>
            </a:r>
            <a:r>
              <a:rPr lang="en-US" sz="3600" dirty="0" err="1" smtClean="0"/>
              <a:t>láske</a:t>
            </a:r>
            <a:r>
              <a:rPr lang="en-US" sz="3600" dirty="0" smtClean="0"/>
              <a:t> </a:t>
            </a:r>
            <a:r>
              <a:rPr lang="en-US" sz="3600" dirty="0" err="1"/>
              <a:t>t</a:t>
            </a:r>
            <a:r>
              <a:rPr lang="en-US" sz="3600" dirty="0" err="1" smtClean="0"/>
              <a:t>vojej</a:t>
            </a:r>
            <a:r>
              <a:rPr lang="en-US" sz="3600" dirty="0" smtClean="0"/>
              <a:t>.</a:t>
            </a:r>
            <a:r>
              <a:rPr lang="sk-SK" sz="3600" dirty="0" smtClean="0"/>
              <a:t/>
            </a:r>
            <a:br>
              <a:rPr lang="sk-SK" sz="3600" dirty="0" smtClean="0"/>
            </a:br>
            <a:endParaRPr lang="sk-SK" sz="3600" dirty="0" smtClean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Chcem</a:t>
            </a:r>
            <a:r>
              <a:rPr lang="en-US" sz="3600" dirty="0"/>
              <a:t> </a:t>
            </a:r>
            <a:r>
              <a:rPr lang="en-US" sz="3600" dirty="0" err="1"/>
              <a:t>Ťa</a:t>
            </a:r>
            <a:r>
              <a:rPr lang="en-US" sz="3600" dirty="0"/>
              <a:t> </a:t>
            </a:r>
            <a:r>
              <a:rPr lang="en-US" sz="3600" dirty="0" err="1"/>
              <a:t>chváliť</a:t>
            </a:r>
            <a:r>
              <a:rPr lang="en-US" sz="3600" dirty="0"/>
              <a:t> v </a:t>
            </a:r>
            <a:r>
              <a:rPr lang="en-US" sz="3600" dirty="0" err="1"/>
              <a:t>tanci</a:t>
            </a:r>
            <a:r>
              <a:rPr lang="en-US" sz="3600" dirty="0"/>
              <a:t>, </a:t>
            </a:r>
            <a:r>
              <a:rPr lang="sk-SK" sz="3600" dirty="0"/>
              <a:t/>
            </a:r>
            <a:br>
              <a:rPr lang="sk-SK" sz="3600" dirty="0"/>
            </a:br>
            <a:r>
              <a:rPr lang="en-US" sz="3600" dirty="0"/>
              <a:t>hoc </a:t>
            </a:r>
            <a:r>
              <a:rPr lang="en-US" sz="3600" dirty="0" err="1"/>
              <a:t>smiať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 </a:t>
            </a:r>
            <a:r>
              <a:rPr lang="en-US" sz="3600" dirty="0" err="1"/>
              <a:t>bude</a:t>
            </a:r>
            <a:r>
              <a:rPr lang="en-US" sz="3600" dirty="0"/>
              <a:t> </a:t>
            </a:r>
            <a:r>
              <a:rPr lang="en-US" sz="3600" dirty="0" err="1"/>
              <a:t>svet</a:t>
            </a:r>
            <a:r>
              <a:rPr lang="en-US" sz="3600" dirty="0"/>
              <a:t>. </a:t>
            </a:r>
            <a:br>
              <a:rPr lang="en-US" sz="3600" dirty="0"/>
            </a:br>
            <a:r>
              <a:rPr lang="en-US" sz="3600" dirty="0"/>
              <a:t>No </a:t>
            </a:r>
            <a:r>
              <a:rPr lang="en-US" sz="3600" dirty="0" err="1" smtClean="0"/>
              <a:t>keď</a:t>
            </a:r>
            <a:r>
              <a:rPr lang="en-US" sz="3600" dirty="0" smtClean="0"/>
              <a:t> on </a:t>
            </a:r>
            <a:r>
              <a:rPr lang="en-US" sz="3600" dirty="0" err="1" smtClean="0"/>
              <a:t>pravdu</a:t>
            </a:r>
            <a:r>
              <a:rPr lang="en-US" sz="3600" dirty="0" smtClean="0"/>
              <a:t> </a:t>
            </a:r>
            <a:r>
              <a:rPr lang="en-US" sz="3600" dirty="0" err="1" smtClean="0"/>
              <a:t>spozná</a:t>
            </a:r>
            <a:r>
              <a:rPr lang="en-US" sz="3600" dirty="0" smtClean="0"/>
              <a:t> </a:t>
            </a:r>
            <a:r>
              <a:rPr lang="en-US" sz="3600" dirty="0" err="1" smtClean="0"/>
              <a:t>raz</a:t>
            </a:r>
            <a:r>
              <a:rPr lang="en-US" sz="3600" dirty="0" smtClean="0"/>
              <a:t>,</a:t>
            </a:r>
            <a:r>
              <a:rPr lang="sk-SK" sz="3600" dirty="0" smtClean="0"/>
              <a:t/>
            </a:r>
            <a:br>
              <a:rPr lang="sk-SK" sz="3600" dirty="0" smtClean="0"/>
            </a:br>
            <a:r>
              <a:rPr lang="en-US" sz="3600" dirty="0" err="1" smtClean="0"/>
              <a:t>bude</a:t>
            </a:r>
            <a:r>
              <a:rPr lang="en-US" sz="3600" dirty="0" smtClean="0"/>
              <a:t> </a:t>
            </a:r>
            <a:r>
              <a:rPr lang="en-US" sz="3600" dirty="0" err="1" smtClean="0"/>
              <a:t>radosť</a:t>
            </a:r>
            <a:r>
              <a:rPr lang="en-US" sz="3600" dirty="0" smtClean="0"/>
              <a:t> </a:t>
            </a:r>
            <a:r>
              <a:rPr lang="en-US" sz="3600" dirty="0" err="1" smtClean="0"/>
              <a:t>mať</a:t>
            </a:r>
            <a:r>
              <a:rPr lang="en-US" sz="3600" dirty="0" smtClean="0"/>
              <a:t>, </a:t>
            </a:r>
            <a:r>
              <a:rPr lang="en-US" sz="3600" dirty="0" err="1" smtClean="0"/>
              <a:t>akú</a:t>
            </a:r>
            <a:r>
              <a:rPr lang="en-US" sz="3600" dirty="0" smtClean="0"/>
              <a:t> </a:t>
            </a:r>
            <a:r>
              <a:rPr lang="en-US" sz="3600" dirty="0" err="1" smtClean="0"/>
              <a:t>mám</a:t>
            </a:r>
            <a:r>
              <a:rPr lang="en-US" sz="3600" dirty="0" smtClean="0"/>
              <a:t> </a:t>
            </a:r>
            <a:r>
              <a:rPr lang="en-US" sz="3600" dirty="0" err="1" smtClean="0"/>
              <a:t>dnes</a:t>
            </a:r>
            <a:r>
              <a:rPr lang="en-US" sz="3600" dirty="0" smtClean="0"/>
              <a:t> </a:t>
            </a:r>
            <a:r>
              <a:rPr lang="en-US" sz="3600" dirty="0" err="1" smtClean="0"/>
              <a:t>ja</a:t>
            </a:r>
            <a:r>
              <a:rPr lang="en-US" sz="3600" dirty="0" smtClean="0"/>
              <a:t>.</a:t>
            </a:r>
            <a:r>
              <a:rPr lang="sk-SK" sz="3600" dirty="0" smtClean="0"/>
              <a:t/>
            </a:r>
            <a:br>
              <a:rPr lang="sk-SK" sz="3600" dirty="0" smtClean="0"/>
            </a:br>
            <a:endParaRPr lang="sk-SK" sz="3600" dirty="0" smtClean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_sablon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_sablona</Template>
  <TotalTime>5</TotalTime>
  <Words>28</Words>
  <Application>Microsoft Macintosh PowerPoint</Application>
  <PresentationFormat>On-screen Show (16:9)</PresentationFormat>
  <Paragraphs>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_sablona</vt:lpstr>
      <vt:lpstr>PowerPoint Presentation</vt:lpstr>
      <vt:lpstr>Ó, ponad vrchy prúdi k nám rieka lásky zázračná,  tebe srdce otváram, tvoj dotyk, Pán môj, voľnosť dá. </vt:lpstr>
      <vt:lpstr>Som šťastný, že smiem v pravde stáť, ruky k tebe dvíham rád,  ó, vďačnú chválu vzdám,  že lásku si mi dal, môj Pán. </vt:lpstr>
      <vt:lpstr>Môžem spievať o láske večnej, môžem spievať o láske tvojej. </vt:lpstr>
      <vt:lpstr>Chcem Ťa chváliť v tanci,  hoc smiať sa bude svet.  No keď on pravdu spozná raz, bude radosť mať, akú mám dnes ja. </vt:lpstr>
      <vt:lpstr>PowerPoint Presentation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Snímka 1</dc:title>
  <dc:creator>JK</dc:creator>
  <cp:lastModifiedBy>Tomašovičová Martina</cp:lastModifiedBy>
  <cp:revision>8</cp:revision>
  <dcterms:created xsi:type="dcterms:W3CDTF">2015-08-29T16:55:56Z</dcterms:created>
  <dcterms:modified xsi:type="dcterms:W3CDTF">2016-02-20T18:38:42Z</dcterms:modified>
</cp:coreProperties>
</file>