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2" r:id="rId7"/>
    <p:sldId id="270" r:id="rId8"/>
    <p:sldId id="271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96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Úžasný</a:t>
            </a:r>
            <a:r>
              <a:rPr lang="en-US" sz="3600" dirty="0"/>
              <a:t>,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úžasný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v </a:t>
            </a:r>
            <a:r>
              <a:rPr lang="en-US" sz="3600" dirty="0" err="1"/>
              <a:t>láske</a:t>
            </a:r>
            <a:r>
              <a:rPr lang="en-US" sz="3600" dirty="0"/>
              <a:t> </a:t>
            </a:r>
            <a:r>
              <a:rPr lang="en-US" sz="3600" dirty="0" err="1"/>
              <a:t>bez</a:t>
            </a:r>
            <a:r>
              <a:rPr lang="en-US" sz="3600" dirty="0"/>
              <a:t> </a:t>
            </a:r>
            <a:r>
              <a:rPr lang="en-US" sz="3600" dirty="0" err="1"/>
              <a:t>hraníc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kríž</a:t>
            </a:r>
            <a:r>
              <a:rPr lang="en-US" sz="3600" dirty="0"/>
              <a:t> mi dáva </a:t>
            </a:r>
            <a:r>
              <a:rPr lang="en-US" sz="3600" dirty="0" err="1"/>
              <a:t>milosť</a:t>
            </a:r>
            <a:r>
              <a:rPr lang="en-US" sz="3600" dirty="0"/>
              <a:t> </a:t>
            </a:r>
            <a:r>
              <a:rPr lang="en-US" sz="3600" dirty="0" err="1"/>
              <a:t>sľúbenú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Nik</a:t>
            </a:r>
            <a:r>
              <a:rPr lang="en-US" sz="3600" dirty="0"/>
              <a:t> </a:t>
            </a:r>
            <a:r>
              <a:rPr lang="en-US" sz="3600" dirty="0" err="1"/>
              <a:t>nevidel</a:t>
            </a:r>
            <a:r>
              <a:rPr lang="en-US" sz="3600" dirty="0"/>
              <a:t>, </a:t>
            </a:r>
            <a:r>
              <a:rPr lang="en-US" sz="3600" dirty="0" err="1"/>
              <a:t>nik</a:t>
            </a:r>
            <a:r>
              <a:rPr lang="en-US" sz="3600" dirty="0"/>
              <a:t> </a:t>
            </a:r>
            <a:r>
              <a:rPr lang="en-US" sz="3600" dirty="0" err="1"/>
              <a:t>nepočul</a:t>
            </a:r>
            <a:r>
              <a:rPr lang="en-US" sz="3600" dirty="0"/>
              <a:t>, </a:t>
            </a:r>
            <a:r>
              <a:rPr lang="en-US" sz="3600" dirty="0" err="1"/>
              <a:t>niet</a:t>
            </a:r>
            <a:r>
              <a:rPr lang="en-US" sz="3600" dirty="0"/>
              <a:t> </a:t>
            </a:r>
            <a:r>
              <a:rPr lang="en-US" sz="3600" dirty="0" err="1"/>
              <a:t>srdca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tuší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jak</a:t>
            </a:r>
            <a:r>
              <a:rPr lang="en-US" sz="3600" dirty="0"/>
              <a:t> </a:t>
            </a:r>
            <a:r>
              <a:rPr lang="en-US" sz="3600" dirty="0" err="1"/>
              <a:t>slávny</a:t>
            </a:r>
            <a:r>
              <a:rPr lang="en-US" sz="3600" dirty="0"/>
              <a:t> je a </a:t>
            </a:r>
            <a:r>
              <a:rPr lang="en-US" sz="3600" dirty="0" err="1"/>
              <a:t>nádherný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Všemocný</a:t>
            </a:r>
            <a:r>
              <a:rPr lang="en-US" sz="3600" dirty="0"/>
              <a:t>,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všemocný</a:t>
            </a:r>
            <a:r>
              <a:rPr lang="en-US" sz="3600" dirty="0"/>
              <a:t>, </a:t>
            </a:r>
            <a:r>
              <a:rPr lang="en-US" sz="3600" dirty="0" err="1"/>
              <a:t>zem</a:t>
            </a:r>
            <a:r>
              <a:rPr lang="en-US" sz="3600" dirty="0"/>
              <a:t> </a:t>
            </a:r>
            <a:r>
              <a:rPr lang="en-US" sz="3600" dirty="0" err="1"/>
              <a:t>Tvoju</a:t>
            </a:r>
            <a:r>
              <a:rPr lang="en-US" sz="3600" dirty="0"/>
              <a:t> </a:t>
            </a:r>
            <a:r>
              <a:rPr lang="en-US" sz="3600" dirty="0" err="1"/>
              <a:t>slávu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moc</a:t>
            </a:r>
            <a:r>
              <a:rPr lang="en-US" sz="3600" dirty="0"/>
              <a:t> </a:t>
            </a:r>
            <a:r>
              <a:rPr lang="en-US" sz="3600" dirty="0" err="1" smtClean="0"/>
              <a:t>Tvojich</a:t>
            </a:r>
            <a:r>
              <a:rPr lang="en-US" sz="3600" dirty="0" smtClean="0"/>
              <a:t> </a:t>
            </a:r>
            <a:r>
              <a:rPr lang="en-US" sz="3600" dirty="0" err="1"/>
              <a:t>diel</a:t>
            </a:r>
            <a:r>
              <a:rPr lang="en-US" sz="3600" dirty="0"/>
              <a:t> v </a:t>
            </a:r>
            <a:r>
              <a:rPr lang="en-US" sz="3600" dirty="0" err="1"/>
              <a:t>nej</a:t>
            </a:r>
            <a:r>
              <a:rPr lang="en-US" sz="3600" dirty="0"/>
              <a:t>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rozpozná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Krása</a:t>
            </a:r>
            <a:r>
              <a:rPr lang="en-US" sz="3600" dirty="0"/>
              <a:t> </a:t>
            </a:r>
            <a:r>
              <a:rPr lang="en-US" sz="3600" dirty="0" err="1"/>
              <a:t>Tvojho</a:t>
            </a:r>
            <a:r>
              <a:rPr lang="en-US" sz="3600" dirty="0"/>
              <a:t> </a:t>
            </a:r>
            <a:r>
              <a:rPr lang="en-US" sz="3600" dirty="0" err="1"/>
              <a:t>kráľovstva</a:t>
            </a:r>
            <a:r>
              <a:rPr lang="en-US" sz="3600" dirty="0"/>
              <a:t> </a:t>
            </a:r>
            <a:r>
              <a:rPr lang="en-US" sz="3600" dirty="0" err="1"/>
              <a:t>spev</a:t>
            </a:r>
            <a:r>
              <a:rPr lang="en-US" sz="3600" dirty="0"/>
              <a:t> </a:t>
            </a:r>
            <a:r>
              <a:rPr lang="en-US" sz="3600" dirty="0" err="1"/>
              <a:t>môjmu</a:t>
            </a:r>
            <a:r>
              <a:rPr lang="en-US" sz="3600" dirty="0"/>
              <a:t> </a:t>
            </a:r>
            <a:r>
              <a:rPr lang="en-US" sz="3600" dirty="0" err="1"/>
              <a:t>srdcu</a:t>
            </a:r>
            <a:r>
              <a:rPr lang="en-US" sz="3600" dirty="0"/>
              <a:t> </a:t>
            </a:r>
            <a:r>
              <a:rPr lang="en-US" sz="3600" dirty="0" err="1"/>
              <a:t>dá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zázračný</a:t>
            </a:r>
            <a:r>
              <a:rPr lang="en-US" sz="3600" dirty="0"/>
              <a:t>,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zázračný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599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Nádherný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ľúbim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nádherný</a:t>
            </a:r>
            <a:r>
              <a:rPr lang="en-US" sz="3600" dirty="0" smtClean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ja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ctím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nádherný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znie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87037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/:Dal </a:t>
            </a:r>
            <a:r>
              <a:rPr lang="en-US" sz="3600" dirty="0" err="1"/>
              <a:t>uzrieť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mi </a:t>
            </a:r>
            <a:r>
              <a:rPr lang="en-US" sz="3600" dirty="0" err="1"/>
              <a:t>všetky</a:t>
            </a:r>
            <a:r>
              <a:rPr lang="en-US" sz="3600" dirty="0"/>
              <a:t> </a:t>
            </a:r>
            <a:r>
              <a:rPr lang="en-US" sz="3600" dirty="0" err="1"/>
              <a:t>zázraky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tou</a:t>
            </a:r>
            <a:r>
              <a:rPr lang="en-US" sz="3600" dirty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získal</a:t>
            </a:r>
            <a:r>
              <a:rPr lang="en-US" sz="3600" dirty="0"/>
              <a:t> ma, </a:t>
            </a:r>
            <a:br>
              <a:rPr lang="en-US" sz="3600" dirty="0"/>
            </a:br>
            <a:r>
              <a:rPr lang="en-US" sz="3600" dirty="0" err="1"/>
              <a:t>veď</a:t>
            </a:r>
            <a:r>
              <a:rPr lang="en-US" sz="3600" dirty="0"/>
              <a:t> </a:t>
            </a:r>
            <a:r>
              <a:rPr lang="en-US" sz="3600" dirty="0" err="1"/>
              <a:t>nič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zemi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Ti v </a:t>
            </a:r>
            <a:r>
              <a:rPr lang="en-US" sz="3600" dirty="0" err="1"/>
              <a:t>kráse</a:t>
            </a:r>
            <a:r>
              <a:rPr lang="en-US" sz="3600" dirty="0"/>
              <a:t> </a:t>
            </a:r>
            <a:r>
              <a:rPr lang="en-US" sz="3600" dirty="0" err="1"/>
              <a:t>nevyrovná</a:t>
            </a:r>
            <a:r>
              <a:rPr lang="en-US" sz="3600" dirty="0"/>
              <a:t>.:/ </a:t>
            </a:r>
          </a:p>
        </p:txBody>
      </p:sp>
    </p:spTree>
    <p:extLst>
      <p:ext uri="{BB962C8B-B14F-4D97-AF65-F5344CB8AC3E}">
        <p14:creationId xmlns:p14="http://schemas.microsoft.com/office/powerpoint/2010/main" val="240129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Nádherný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ľúbim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nádherný</a:t>
            </a:r>
            <a:r>
              <a:rPr lang="en-US" sz="3600" dirty="0" smtClean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ja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ctím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nádherný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znie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1119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</a:t>
            </a:r>
            <a:r>
              <a:rPr lang="en-US" sz="3600" dirty="0" err="1"/>
              <a:t>Mne</a:t>
            </a:r>
            <a:r>
              <a:rPr lang="en-US" sz="3600" dirty="0"/>
              <a:t> v </a:t>
            </a:r>
            <a:r>
              <a:rPr lang="en-US" sz="3600" dirty="0" err="1"/>
              <a:t>duši</a:t>
            </a:r>
            <a:r>
              <a:rPr lang="en-US" sz="3600" dirty="0"/>
              <a:t> </a:t>
            </a: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znie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mne</a:t>
            </a:r>
            <a:r>
              <a:rPr lang="en-US" sz="3600" dirty="0" smtClean="0"/>
              <a:t> </a:t>
            </a:r>
            <a:r>
              <a:rPr lang="en-US" sz="3600" dirty="0"/>
              <a:t>v </a:t>
            </a:r>
            <a:r>
              <a:rPr lang="en-US" sz="3600" dirty="0" err="1"/>
              <a:t>duši</a:t>
            </a:r>
            <a:r>
              <a:rPr lang="en-US" sz="3600" dirty="0"/>
              <a:t> </a:t>
            </a: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znie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mne</a:t>
            </a:r>
            <a:r>
              <a:rPr lang="en-US" sz="3600" dirty="0"/>
              <a:t> v </a:t>
            </a:r>
            <a:r>
              <a:rPr lang="en-US" sz="3600" dirty="0" err="1"/>
              <a:t>duši</a:t>
            </a:r>
            <a:r>
              <a:rPr lang="en-US" sz="3600" dirty="0"/>
              <a:t> </a:t>
            </a: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znie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nádherný</a:t>
            </a:r>
            <a:r>
              <a:rPr lang="en-US" sz="3600" dirty="0" smtClean="0"/>
              <a:t> </a:t>
            </a:r>
            <a:r>
              <a:rPr lang="en-US" sz="3600" dirty="0" err="1"/>
              <a:t>Boh</a:t>
            </a:r>
            <a:r>
              <a:rPr lang="en-US" sz="3600" dirty="0"/>
              <a:t>.:/</a:t>
            </a:r>
          </a:p>
        </p:txBody>
      </p:sp>
    </p:spTree>
    <p:extLst>
      <p:ext uri="{BB962C8B-B14F-4D97-AF65-F5344CB8AC3E}">
        <p14:creationId xmlns:p14="http://schemas.microsoft.com/office/powerpoint/2010/main" val="2082819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Nádherný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ľúbim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nádherný</a:t>
            </a:r>
            <a:r>
              <a:rPr lang="en-US" sz="3600" dirty="0" smtClean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ja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ctím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nádherný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znie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43003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706</TotalTime>
  <Words>57</Words>
  <Application>Microsoft Macintosh PowerPoint</Application>
  <PresentationFormat>On-screen Show (16:9)</PresentationFormat>
  <Paragraphs>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_template</vt:lpstr>
      <vt:lpstr>PowerPoint Presentation</vt:lpstr>
      <vt:lpstr>Úžasný, tak úžasný si v láske bez hraníc,  Tvoj kríž mi dáva milosť sľúbenú.  Nik nevidel, nik nepočul, niet srdca, čo tuší,  jak slávny je a nádherný Boh môj. </vt:lpstr>
      <vt:lpstr>Všemocný, tak všemocný, zem Tvoju slávu má,  moc Tvojich diel v nej každý rozpozná.  Krása Tvojho kráľovstva spev môjmu srdcu dá,  tak zázračný, tak zázračný Boh si.</vt:lpstr>
      <vt:lpstr>Nádherný Boh, Ťa ľúbim,  nádherný Boh, ja Ťa ctím,  nádherný Boh, nech pieseň znie. </vt:lpstr>
      <vt:lpstr>/:Dal uzrieť si mi všetky zázraky v nás,  tou láskou si získal ma,  veď nič na zemi sa Ti v kráse nevyrovná.:/ </vt:lpstr>
      <vt:lpstr>Nádherný Boh, Ťa ľúbim,  nádherný Boh, ja Ťa ctím,  nádherný Boh, nech pieseň znie. </vt:lpstr>
      <vt:lpstr>/:Mne v duši pieseň znie,  mne v duši pieseň znie,  mne v duši pieseň znie,  nádherný Boh.:/</vt:lpstr>
      <vt:lpstr>Nádherný Boh, Ťa ľúbim,  nádherný Boh, ja Ťa ctím,  nádherný Boh, nech pieseň znie.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9</cp:revision>
  <dcterms:created xsi:type="dcterms:W3CDTF">2013-08-10T20:25:22Z</dcterms:created>
  <dcterms:modified xsi:type="dcterms:W3CDTF">2014-01-19T01:46:46Z</dcterms:modified>
</cp:coreProperties>
</file>