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96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Zober</a:t>
            </a:r>
            <a:r>
              <a:rPr lang="en-US" sz="3600" dirty="0"/>
              <a:t> </a:t>
            </a:r>
            <a:r>
              <a:rPr lang="en-US" sz="3600" dirty="0" err="1"/>
              <a:t>moje</a:t>
            </a:r>
            <a:r>
              <a:rPr lang="en-US" sz="3600" dirty="0"/>
              <a:t> </a:t>
            </a:r>
            <a:r>
              <a:rPr lang="en-US" sz="3600" dirty="0" err="1"/>
              <a:t>srdce</a:t>
            </a:r>
            <a:r>
              <a:rPr lang="en-US" sz="3600" dirty="0"/>
              <a:t>, </a:t>
            </a:r>
            <a:r>
              <a:rPr lang="en-US" sz="3600" dirty="0" err="1"/>
              <a:t>prosím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napĺňaj</a:t>
            </a:r>
            <a:r>
              <a:rPr lang="en-US" sz="3600" dirty="0"/>
              <a:t> ho </a:t>
            </a:r>
            <a:r>
              <a:rPr lang="en-US" sz="3600" dirty="0" err="1"/>
              <a:t>svojou</a:t>
            </a:r>
            <a:r>
              <a:rPr lang="en-US" sz="3600" dirty="0"/>
              <a:t> </a:t>
            </a:r>
            <a:r>
              <a:rPr lang="en-US" sz="3600" dirty="0" err="1"/>
              <a:t>láskou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Teba</a:t>
            </a:r>
            <a:r>
              <a:rPr lang="en-US" sz="3600" dirty="0"/>
              <a:t> v </a:t>
            </a:r>
            <a:r>
              <a:rPr lang="en-US" sz="3600" dirty="0" err="1"/>
              <a:t>sebe</a:t>
            </a:r>
            <a:r>
              <a:rPr lang="en-US" sz="3600" dirty="0"/>
              <a:t> </a:t>
            </a:r>
            <a:r>
              <a:rPr lang="en-US" sz="3600" dirty="0" err="1"/>
              <a:t>stále</a:t>
            </a:r>
            <a:r>
              <a:rPr lang="en-US" sz="3600" dirty="0"/>
              <a:t> </a:t>
            </a:r>
            <a:r>
              <a:rPr lang="en-US" sz="3600" dirty="0" err="1"/>
              <a:t>nosím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túžim</a:t>
            </a:r>
            <a:r>
              <a:rPr lang="en-US" sz="3600" dirty="0"/>
              <a:t> </a:t>
            </a:r>
            <a:r>
              <a:rPr lang="en-US" sz="3600" dirty="0" err="1"/>
              <a:t>byť</a:t>
            </a:r>
            <a:r>
              <a:rPr lang="en-US" sz="3600" dirty="0"/>
              <a:t> </a:t>
            </a:r>
            <a:r>
              <a:rPr lang="en-US" sz="3600" dirty="0" err="1"/>
              <a:t>len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Dotkni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, </a:t>
            </a:r>
            <a:r>
              <a:rPr lang="en-US" sz="3600" dirty="0" err="1"/>
              <a:t>prosím</a:t>
            </a:r>
            <a:r>
              <a:rPr lang="en-US" sz="3600" dirty="0"/>
              <a:t>, </a:t>
            </a:r>
            <a:r>
              <a:rPr lang="en-US" sz="3600" dirty="0" err="1"/>
              <a:t>môjho</a:t>
            </a:r>
            <a:r>
              <a:rPr lang="en-US" sz="3600" dirty="0"/>
              <a:t> </a:t>
            </a:r>
            <a:r>
              <a:rPr lang="en-US" sz="3600" dirty="0" err="1"/>
              <a:t>vnútra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vezmi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všetko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moja</a:t>
            </a:r>
            <a:r>
              <a:rPr lang="en-US" sz="3600" dirty="0"/>
              <a:t> </a:t>
            </a:r>
            <a:r>
              <a:rPr lang="en-US" sz="3600" dirty="0" err="1"/>
              <a:t>myseľ</a:t>
            </a:r>
            <a:r>
              <a:rPr lang="en-US" sz="3600" dirty="0"/>
              <a:t> k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stúpa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k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volám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37146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Ježiš</a:t>
            </a:r>
            <a:r>
              <a:rPr lang="en-US" sz="3600" dirty="0"/>
              <a:t>, </a:t>
            </a:r>
            <a:r>
              <a:rPr lang="en-US" sz="3600" dirty="0" err="1"/>
              <a:t>Ježiš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3497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Na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volám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svojim</a:t>
            </a:r>
            <a:r>
              <a:rPr lang="en-US" sz="3600" dirty="0"/>
              <a:t> </a:t>
            </a:r>
            <a:r>
              <a:rPr lang="en-US" sz="3600" dirty="0" err="1"/>
              <a:t>Duchom</a:t>
            </a:r>
            <a:r>
              <a:rPr lang="en-US" sz="3600" dirty="0"/>
              <a:t> </a:t>
            </a:r>
            <a:r>
              <a:rPr lang="en-US" sz="3600" dirty="0" err="1"/>
              <a:t>naplň</a:t>
            </a:r>
            <a:r>
              <a:rPr lang="en-US" sz="3600" dirty="0"/>
              <a:t> </a:t>
            </a:r>
            <a:r>
              <a:rPr lang="en-US" sz="3600" dirty="0" err="1"/>
              <a:t>vnútro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túžim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chcem</a:t>
            </a:r>
            <a:r>
              <a:rPr lang="en-US" sz="3600" dirty="0"/>
              <a:t> s </a:t>
            </a:r>
            <a:r>
              <a:rPr lang="en-US" sz="3600" dirty="0" err="1"/>
              <a:t>Tebou</a:t>
            </a:r>
            <a:r>
              <a:rPr lang="en-US" sz="3600" dirty="0"/>
              <a:t> </a:t>
            </a:r>
            <a:r>
              <a:rPr lang="en-US" sz="3600" dirty="0" err="1"/>
              <a:t>stále</a:t>
            </a:r>
            <a:r>
              <a:rPr lang="en-US" sz="3600" dirty="0"/>
              <a:t> </a:t>
            </a:r>
            <a:r>
              <a:rPr lang="en-US" sz="3600" dirty="0" err="1"/>
              <a:t>žiť</a:t>
            </a:r>
            <a:r>
              <a:rPr lang="en-US" sz="3600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87813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Tebou</a:t>
            </a:r>
            <a:r>
              <a:rPr lang="en-US" sz="3600" dirty="0"/>
              <a:t> </a:t>
            </a:r>
            <a:r>
              <a:rPr lang="en-US" sz="3600" dirty="0" err="1"/>
              <a:t>kráčam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len</a:t>
            </a:r>
            <a:r>
              <a:rPr lang="en-US" sz="3600" dirty="0"/>
              <a:t> Ty </a:t>
            </a:r>
            <a:r>
              <a:rPr lang="en-US" sz="3600" dirty="0" err="1"/>
              <a:t>vládneš</a:t>
            </a:r>
            <a:r>
              <a:rPr lang="en-US" sz="3600" dirty="0"/>
              <a:t> </a:t>
            </a:r>
            <a:r>
              <a:rPr lang="en-US" sz="3600" dirty="0" err="1"/>
              <a:t>múdro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nikdy</a:t>
            </a:r>
            <a:r>
              <a:rPr lang="en-US" sz="3600" dirty="0"/>
              <a:t> </a:t>
            </a:r>
            <a:r>
              <a:rPr lang="en-US" sz="3600" dirty="0" err="1"/>
              <a:t>viac</a:t>
            </a:r>
            <a:r>
              <a:rPr lang="en-US" sz="3600" dirty="0"/>
              <a:t>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nechcem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kráčať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1579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Len Ty </a:t>
            </a:r>
            <a:r>
              <a:rPr lang="en-US" sz="3600" dirty="0" err="1"/>
              <a:t>sám</a:t>
            </a:r>
            <a:r>
              <a:rPr lang="en-US" sz="3600" dirty="0"/>
              <a:t> </a:t>
            </a:r>
            <a:r>
              <a:rPr lang="en-US" sz="3600" dirty="0" err="1"/>
              <a:t>dávaš</a:t>
            </a:r>
            <a:r>
              <a:rPr lang="en-US" sz="3600" dirty="0"/>
              <a:t> </a:t>
            </a:r>
            <a:r>
              <a:rPr lang="en-US" sz="3600" dirty="0" err="1"/>
              <a:t>život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Len Ty </a:t>
            </a:r>
            <a:r>
              <a:rPr lang="en-US" sz="3600" dirty="0" err="1"/>
              <a:t>sám</a:t>
            </a:r>
            <a:r>
              <a:rPr lang="en-US" sz="3600" dirty="0"/>
              <a:t> </a:t>
            </a:r>
            <a:r>
              <a:rPr lang="en-US" sz="3600" dirty="0" err="1"/>
              <a:t>dávaš</a:t>
            </a:r>
            <a:r>
              <a:rPr lang="en-US" sz="3600" dirty="0"/>
              <a:t> </a:t>
            </a:r>
            <a:r>
              <a:rPr lang="en-US" sz="3600" dirty="0" err="1"/>
              <a:t>silu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Len Ty </a:t>
            </a:r>
            <a:r>
              <a:rPr lang="en-US" sz="3600" dirty="0" err="1"/>
              <a:t>sám</a:t>
            </a:r>
            <a:r>
              <a:rPr lang="en-US" sz="3600" dirty="0"/>
              <a:t> </a:t>
            </a:r>
            <a:r>
              <a:rPr lang="en-US" sz="3600" dirty="0" err="1"/>
              <a:t>dávaš</a:t>
            </a:r>
            <a:r>
              <a:rPr lang="en-US" sz="3600" dirty="0"/>
              <a:t> </a:t>
            </a:r>
            <a:r>
              <a:rPr lang="en-US" sz="3600" dirty="0" err="1"/>
              <a:t>nádej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Len Ty </a:t>
            </a:r>
            <a:r>
              <a:rPr lang="en-US" sz="3600"/>
              <a:t>sám</a:t>
            </a:r>
          </a:p>
        </p:txBody>
      </p:sp>
    </p:spTree>
    <p:extLst>
      <p:ext uri="{BB962C8B-B14F-4D97-AF65-F5344CB8AC3E}">
        <p14:creationId xmlns:p14="http://schemas.microsoft.com/office/powerpoint/2010/main" val="215506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_template.potx</Template>
  <TotalTime>704</TotalTime>
  <Words>30</Words>
  <Application>Microsoft Macintosh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_template</vt:lpstr>
      <vt:lpstr>PowerPoint Presentation</vt:lpstr>
      <vt:lpstr>Zober moje srdce, prosím,  napĺňaj ho svojou láskou, nech Teba v sebe stále nosím,  túžim byť len Tvoj</vt:lpstr>
      <vt:lpstr>Dotkni sa, prosím, môjho vnútra,  vezmi si všetko, čo mám, nech moja myseľ k Tebe stúpa, k Tebe volám sám</vt:lpstr>
      <vt:lpstr>Ježiš, Ježiš</vt:lpstr>
      <vt:lpstr>Na Teba volám,  svojim Duchom naplň vnútro, po Tebe túžim,  chcem s Tebou stále žiť,</vt:lpstr>
      <vt:lpstr>za Tebou kráčam,  len Ty vládneš múdro, nikdy viac už nechcem  kráčať sám</vt:lpstr>
      <vt:lpstr>Len Ty sám dávaš život Len Ty sám dávaš silu Len Ty sám dávaš nádej Len Ty sám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9</cp:revision>
  <dcterms:created xsi:type="dcterms:W3CDTF">2013-08-10T20:25:22Z</dcterms:created>
  <dcterms:modified xsi:type="dcterms:W3CDTF">2014-01-12T08:04:49Z</dcterms:modified>
</cp:coreProperties>
</file>