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jak</a:t>
            </a:r>
            <a:r>
              <a:rPr lang="en-US" sz="3600" dirty="0"/>
              <a:t> </a:t>
            </a:r>
            <a:r>
              <a:rPr lang="en-US" sz="3600" dirty="0" err="1"/>
              <a:t>predivné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ja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hriešny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znova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predivná</a:t>
            </a:r>
            <a:r>
              <a:rPr lang="en-US" sz="3600" dirty="0"/>
              <a:t>,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je </a:t>
            </a:r>
            <a:br>
              <a:rPr lang="en-US" sz="3600" dirty="0"/>
            </a:br>
            <a:r>
              <a:rPr lang="en-US" sz="3600" dirty="0"/>
              <a:t>to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 </a:t>
            </a:r>
            <a:r>
              <a:rPr lang="en-US" sz="3600" dirty="0" err="1"/>
              <a:t>učinil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dlh</a:t>
            </a:r>
            <a:r>
              <a:rPr lang="en-US" sz="3600" dirty="0"/>
              <a:t> </a:t>
            </a:r>
            <a:r>
              <a:rPr lang="en-US" sz="3600" dirty="0" err="1"/>
              <a:t>splatil</a:t>
            </a:r>
            <a:r>
              <a:rPr lang="en-US" sz="3600" dirty="0"/>
              <a:t>,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/: a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887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mrel</a:t>
            </a:r>
            <a:r>
              <a:rPr lang="en-US" sz="3600" dirty="0"/>
              <a:t>, On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zbitý</a:t>
            </a:r>
            <a:r>
              <a:rPr lang="en-US" sz="3600" dirty="0"/>
              <a:t>, </a:t>
            </a:r>
            <a:r>
              <a:rPr lang="en-US" sz="3600" dirty="0" err="1"/>
              <a:t>odmietnutý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krv</a:t>
            </a:r>
            <a:r>
              <a:rPr lang="en-US" sz="3600" dirty="0"/>
              <a:t> </a:t>
            </a:r>
            <a:r>
              <a:rPr lang="en-US" sz="3600" dirty="0" err="1"/>
              <a:t>však</a:t>
            </a:r>
            <a:r>
              <a:rPr lang="en-US" sz="3600" dirty="0"/>
              <a:t> </a:t>
            </a:r>
            <a:r>
              <a:rPr lang="en-US" sz="3600" dirty="0" err="1"/>
              <a:t>vylial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887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predivná</a:t>
            </a:r>
            <a:r>
              <a:rPr lang="en-US" sz="3600" dirty="0"/>
              <a:t>,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je </a:t>
            </a:r>
            <a:br>
              <a:rPr lang="en-US" sz="3600" dirty="0"/>
            </a:br>
            <a:r>
              <a:rPr lang="en-US" sz="3600" dirty="0"/>
              <a:t>to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 </a:t>
            </a:r>
            <a:r>
              <a:rPr lang="en-US" sz="3600" dirty="0" err="1"/>
              <a:t>učinil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dlh</a:t>
            </a:r>
            <a:r>
              <a:rPr lang="en-US" sz="3600" dirty="0"/>
              <a:t> </a:t>
            </a:r>
            <a:r>
              <a:rPr lang="en-US" sz="3600" dirty="0" err="1"/>
              <a:t>splatil</a:t>
            </a:r>
            <a:r>
              <a:rPr lang="en-US" sz="3600" dirty="0"/>
              <a:t>,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/: a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887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Božia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prúdi</a:t>
            </a:r>
            <a:r>
              <a:rPr lang="en-US" sz="3600" dirty="0"/>
              <a:t> </a:t>
            </a:r>
            <a:r>
              <a:rPr lang="en-US" sz="3600" dirty="0" err="1"/>
              <a:t>sťa</a:t>
            </a:r>
            <a:r>
              <a:rPr lang="en-US" sz="3600" dirty="0"/>
              <a:t> </a:t>
            </a:r>
            <a:r>
              <a:rPr lang="en-US" sz="3600" dirty="0" err="1"/>
              <a:t>rieka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poď</a:t>
            </a:r>
            <a:r>
              <a:rPr lang="en-US" sz="3600" dirty="0"/>
              <a:t>, </a:t>
            </a:r>
            <a:r>
              <a:rPr lang="en-US" sz="3600" dirty="0" err="1"/>
              <a:t>umy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v </a:t>
            </a:r>
            <a:r>
              <a:rPr lang="en-US" sz="3600" dirty="0" err="1"/>
              <a:t>nej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znova</a:t>
            </a:r>
            <a:r>
              <a:rPr lang="en-US" sz="3600" dirty="0"/>
              <a:t> </a:t>
            </a:r>
            <a:r>
              <a:rPr lang="en-US" sz="3600" dirty="0" err="1"/>
              <a:t>ži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887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predivná</a:t>
            </a:r>
            <a:r>
              <a:rPr lang="en-US" sz="3600" dirty="0"/>
              <a:t>,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je </a:t>
            </a:r>
            <a:br>
              <a:rPr lang="en-US" sz="3600" dirty="0"/>
            </a:br>
            <a:r>
              <a:rPr lang="en-US" sz="3600" dirty="0"/>
              <a:t>to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Syn</a:t>
            </a:r>
            <a:r>
              <a:rPr lang="en-US" sz="3600" dirty="0"/>
              <a:t> </a:t>
            </a:r>
            <a:r>
              <a:rPr lang="en-US" sz="3600" dirty="0" err="1"/>
              <a:t>učinil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dlh</a:t>
            </a:r>
            <a:r>
              <a:rPr lang="en-US" sz="3600" dirty="0"/>
              <a:t> </a:t>
            </a:r>
            <a:r>
              <a:rPr lang="en-US" sz="3600" dirty="0" err="1"/>
              <a:t>splatil</a:t>
            </a:r>
            <a:r>
              <a:rPr lang="en-US" sz="3600" dirty="0"/>
              <a:t>,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zomrel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/: a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 :/</a:t>
            </a:r>
          </a:p>
        </p:txBody>
      </p:sp>
    </p:spTree>
    <p:extLst>
      <p:ext uri="{BB962C8B-B14F-4D97-AF65-F5344CB8AC3E}">
        <p14:creationId xmlns:p14="http://schemas.microsoft.com/office/powerpoint/2010/main" val="9887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35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_template</vt:lpstr>
      <vt:lpstr>PowerPoint Presentation</vt:lpstr>
      <vt:lpstr>Môj Pán, jak predivné,  za mňa si zomrel  a ja, tak hriešny smiem  znova žiť. </vt:lpstr>
      <vt:lpstr>Tak predivná, Jeho láska je  to Boží Syn učinil.  Môj dlh splatil, moju smrť zomrel  /: a ja smiem žiť :/</vt:lpstr>
      <vt:lpstr>Keď mrel, On bol tak sám,  zbitý, odmietnutý.  Svoju krv však vylial  za môj hriech. </vt:lpstr>
      <vt:lpstr>Tak predivná, Jeho láska je  to Boží Syn učinil.  Môj dlh splatil, moju smrť zomrel  /: a ja smiem žiť :/</vt:lpstr>
      <vt:lpstr>Božia láska dnes  prúdi sťa rieka.  Tak poď, umy sa v nej,  znova ži!</vt:lpstr>
      <vt:lpstr>Tak predivná, Jeho láska je  to Boží Syn učinil.  Môj dlh splatil, moju smrť zomrel  /: a ja smiem žiť :/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2013-11-07T09:29:42Z</dcterms:created>
  <dcterms:modified xsi:type="dcterms:W3CDTF">2013-11-07T09:30:45Z</dcterms:modified>
</cp:coreProperties>
</file>