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72" r:id="rId4"/>
    <p:sldId id="267" r:id="rId5"/>
    <p:sldId id="268" r:id="rId6"/>
    <p:sldId id="269" r:id="rId7"/>
    <p:sldId id="270" r:id="rId8"/>
    <p:sldId id="271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Predo</a:t>
            </a:r>
            <a:r>
              <a:rPr lang="en-US" sz="3600" dirty="0"/>
              <a:t> </a:t>
            </a:r>
            <a:r>
              <a:rPr lang="en-US" sz="3600" dirty="0" err="1"/>
              <a:t>mnou</a:t>
            </a:r>
            <a:r>
              <a:rPr lang="en-US" sz="3600" dirty="0"/>
              <a:t> je </a:t>
            </a:r>
            <a:r>
              <a:rPr lang="en-US" sz="3600" dirty="0" err="1"/>
              <a:t>kríž</a:t>
            </a:r>
            <a:r>
              <a:rPr lang="en-US" sz="3600" dirty="0"/>
              <a:t> a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mnou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Neobrátim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všetko</a:t>
            </a:r>
            <a:r>
              <a:rPr lang="en-US" sz="3600" dirty="0"/>
              <a:t> je </a:t>
            </a:r>
            <a:r>
              <a:rPr lang="en-US" sz="3600" dirty="0" err="1"/>
              <a:t>len</a:t>
            </a:r>
            <a:r>
              <a:rPr lang="en-US" sz="3600" dirty="0"/>
              <a:t> o </a:t>
            </a:r>
            <a:r>
              <a:rPr lang="en-US" sz="3600" dirty="0" err="1"/>
              <a:t>Tebe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Zatras nebesia, roztrhni oblohu, </a:t>
            </a:r>
            <a:br>
              <a:rPr lang="pl-PL" sz="3600" dirty="0"/>
            </a:br>
            <a:r>
              <a:rPr lang="pl-PL" sz="3600" dirty="0"/>
              <a:t>Nech každý z ľudí vie - je to tu o Bohu, </a:t>
            </a:r>
            <a:br>
              <a:rPr lang="pl-PL" sz="3600" dirty="0"/>
            </a:br>
            <a:r>
              <a:rPr lang="pl-PL" sz="3600" dirty="0"/>
              <a:t>to všetko je len o Tebe.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Prameň z našich sŕdc, Tebe chvála znie, </a:t>
            </a:r>
            <a:br>
              <a:rPr lang="pl-PL" sz="3600" dirty="0"/>
            </a:br>
            <a:r>
              <a:rPr lang="pl-PL" sz="3600" dirty="0"/>
              <a:t>Na tvári je Ten, kto rozumie, </a:t>
            </a:r>
            <a:br>
              <a:rPr lang="pl-PL" sz="3600" dirty="0"/>
            </a:br>
            <a:r>
              <a:rPr lang="pl-PL" sz="3600" dirty="0"/>
              <a:t>to všetko je len o Tebe.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Zošli</a:t>
            </a:r>
            <a:r>
              <a:rPr lang="en-US" sz="3600" dirty="0"/>
              <a:t> </a:t>
            </a:r>
            <a:r>
              <a:rPr lang="en-US" sz="3600" dirty="0" err="1"/>
              <a:t>oheň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oltár</a:t>
            </a:r>
            <a:r>
              <a:rPr lang="en-US" sz="3600" dirty="0"/>
              <a:t> </a:t>
            </a:r>
            <a:r>
              <a:rPr lang="en-US" sz="3600" dirty="0" err="1"/>
              <a:t>obete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Plameň</a:t>
            </a:r>
            <a:r>
              <a:rPr lang="en-US" sz="3600" dirty="0"/>
              <a:t> 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 </a:t>
            </a:r>
            <a:r>
              <a:rPr lang="en-US" sz="3600" dirty="0" err="1"/>
              <a:t>dá</a:t>
            </a:r>
            <a:r>
              <a:rPr lang="en-US" sz="3600" dirty="0"/>
              <a:t> </a:t>
            </a:r>
            <a:r>
              <a:rPr lang="en-US" sz="3600" dirty="0" err="1"/>
              <a:t>vedieť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svete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všetko</a:t>
            </a:r>
            <a:r>
              <a:rPr lang="en-US" sz="3600" dirty="0"/>
              <a:t> je </a:t>
            </a:r>
            <a:r>
              <a:rPr lang="en-US" sz="3600" dirty="0" err="1"/>
              <a:t>len</a:t>
            </a:r>
            <a:r>
              <a:rPr lang="en-US" sz="3600" dirty="0"/>
              <a:t> o </a:t>
            </a:r>
            <a:r>
              <a:rPr lang="en-US" sz="3600" dirty="0" err="1"/>
              <a:t>Tebe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chveje</a:t>
            </a:r>
            <a:r>
              <a:rPr lang="en-US" sz="3600" dirty="0"/>
              <a:t>, </a:t>
            </a:r>
            <a:r>
              <a:rPr lang="en-US" sz="3600" dirty="0" err="1"/>
              <a:t>vrchy</a:t>
            </a:r>
            <a:r>
              <a:rPr lang="en-US" sz="3600" dirty="0"/>
              <a:t> </a:t>
            </a:r>
            <a:r>
              <a:rPr lang="en-US" sz="3600" dirty="0" err="1"/>
              <a:t>kričia</a:t>
            </a:r>
            <a:r>
              <a:rPr lang="en-US" sz="3600" dirty="0"/>
              <a:t> – Len o </a:t>
            </a:r>
            <a:r>
              <a:rPr lang="en-US" sz="3600" dirty="0" err="1"/>
              <a:t>Tebe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Slnko</a:t>
            </a:r>
            <a:r>
              <a:rPr lang="en-US" sz="3600" dirty="0"/>
              <a:t> </a:t>
            </a:r>
            <a:r>
              <a:rPr lang="en-US" sz="3600" dirty="0" err="1"/>
              <a:t>žiari</a:t>
            </a:r>
            <a:r>
              <a:rPr lang="en-US" sz="3600" dirty="0"/>
              <a:t>, more </a:t>
            </a:r>
            <a:r>
              <a:rPr lang="en-US" sz="3600" dirty="0" err="1"/>
              <a:t>hučí</a:t>
            </a:r>
            <a:r>
              <a:rPr lang="en-US" sz="3600" dirty="0"/>
              <a:t> – Len o </a:t>
            </a:r>
            <a:r>
              <a:rPr lang="en-US" sz="3600" dirty="0" err="1"/>
              <a:t>Tebe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Vesmír</a:t>
            </a:r>
            <a:r>
              <a:rPr lang="en-US" sz="3600" dirty="0"/>
              <a:t> </a:t>
            </a:r>
            <a:r>
              <a:rPr lang="en-US" sz="3600" dirty="0" err="1"/>
              <a:t>celý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točí</a:t>
            </a:r>
            <a:r>
              <a:rPr lang="en-US" sz="3600" dirty="0"/>
              <a:t> a </a:t>
            </a:r>
            <a:r>
              <a:rPr lang="en-US" sz="3600" dirty="0" err="1"/>
              <a:t>spieva</a:t>
            </a:r>
            <a:r>
              <a:rPr lang="en-US" sz="3600" dirty="0"/>
              <a:t> – Len o </a:t>
            </a:r>
            <a:r>
              <a:rPr lang="en-US" sz="3600" dirty="0" err="1"/>
              <a:t>Tebe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deti</a:t>
            </a:r>
            <a:r>
              <a:rPr lang="en-US" sz="3600" dirty="0"/>
              <a:t> </a:t>
            </a:r>
            <a:r>
              <a:rPr lang="en-US" sz="3600" dirty="0" err="1"/>
              <a:t>kričia</a:t>
            </a:r>
            <a:r>
              <a:rPr lang="en-US" sz="3600" dirty="0"/>
              <a:t>, </a:t>
            </a:r>
            <a:r>
              <a:rPr lang="en-US" sz="3600" dirty="0" err="1"/>
              <a:t>kričia</a:t>
            </a:r>
            <a:r>
              <a:rPr lang="en-US" sz="3600" dirty="0"/>
              <a:t> – Len o </a:t>
            </a:r>
            <a:r>
              <a:rPr lang="en-US" sz="3600" dirty="0" err="1"/>
              <a:t>Tebe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468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,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Len </a:t>
            </a:r>
            <a:r>
              <a:rPr lang="en-US" sz="3600" dirty="0" err="1"/>
              <a:t>Tebe</a:t>
            </a:r>
            <a:r>
              <a:rPr lang="en-US" sz="3600" dirty="0"/>
              <a:t> a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001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70</Words>
  <Application>Microsoft Office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_template</vt:lpstr>
      <vt:lpstr>PowerPoint Presentation</vt:lpstr>
      <vt:lpstr>Predo mnou je kríž a za mnou svet,  Neobrátim sa už nikdy späť,  to všetko je len o Tebe. </vt:lpstr>
      <vt:lpstr>Zatras nebesia, roztrhni oblohu,  Nech každý z ľudí vie - je to tu o Bohu,  to všetko je len o Tebe. </vt:lpstr>
      <vt:lpstr>Len Tebe, a nie nám patrí sláva,  Len Tebe, a nie nám patrí sláva,  Len Tebe, a nie nám patrí sláva,  Len Tebe a nie nám. </vt:lpstr>
      <vt:lpstr>Prameň z našich sŕdc, Tebe chvála znie,  Na tvári je Ten, kto rozumie,  to všetko je len o Tebe. </vt:lpstr>
      <vt:lpstr>Zošli oheň svoj, na oltár obete,  Plameň našich chvál dá vedieť vo svete,  to všetko je len o Tebe. </vt:lpstr>
      <vt:lpstr>Len Tebe, a nie nám patrí sláva,  Len Tebe, a nie nám patrí sláva,  Len Tebe, a nie nám patrí sláva,  Len Tebe a nie nám. </vt:lpstr>
      <vt:lpstr>Zem sa chveje, vrchy kričia – Len o Tebe,  Slnko žiari, more hučí – Len o Tebe,  Vesmír celý sa točí a spieva – Len o Tebe,  Tvoje deti kričia, kričia – Len o Tebe. </vt:lpstr>
      <vt:lpstr>Len Tebe, a nie nám patrí sláva,  Len Tebe, a nie nám patrí sláva,  Len Tebe, a nie nám patrí sláva,  Len Tebe a nie nám.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2013-11-07T09:28:32Z</dcterms:created>
  <dcterms:modified xsi:type="dcterms:W3CDTF">2013-11-07T09:29:36Z</dcterms:modified>
</cp:coreProperties>
</file>