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70" r:id="rId5"/>
    <p:sldId id="268" r:id="rId6"/>
    <p:sldId id="269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 snapToObjects="1">
      <p:cViewPr varScale="1">
        <p:scale>
          <a:sx n="159" d="100"/>
          <a:sy n="159" d="100"/>
        </p:scale>
        <p:origin x="28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Kristus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 z </a:t>
            </a:r>
            <a:r>
              <a:rPr lang="en-US" sz="3600" dirty="0" err="1"/>
              <a:t>hrobu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Všade</a:t>
            </a:r>
            <a:r>
              <a:rPr lang="en-US" sz="3600" dirty="0"/>
              <a:t> </a:t>
            </a:r>
            <a:r>
              <a:rPr lang="en-US" sz="3600" dirty="0" err="1"/>
              <a:t>radosť</a:t>
            </a:r>
            <a:r>
              <a:rPr lang="en-US" sz="3600" dirty="0"/>
              <a:t>, </a:t>
            </a:r>
            <a:r>
              <a:rPr lang="en-US" sz="3600" dirty="0" err="1"/>
              <a:t>jasot</a:t>
            </a:r>
            <a:r>
              <a:rPr lang="en-US" sz="3600" dirty="0"/>
              <a:t>, </a:t>
            </a:r>
            <a:r>
              <a:rPr lang="en-US" sz="3600" dirty="0" err="1"/>
              <a:t>ples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Bohu každý slávu vzdaj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Zem i nebo zaspievaj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Hanbu kríža celú vzal,</a:t>
            </a:r>
            <a:r>
              <a:rPr lang="en-US" sz="3600" dirty="0"/>
              <a:t>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Dielo</a:t>
            </a:r>
            <a:r>
              <a:rPr lang="en-US" sz="3600" dirty="0"/>
              <a:t> </a:t>
            </a:r>
            <a:r>
              <a:rPr lang="en-US" sz="3600" dirty="0" err="1"/>
              <a:t>spásy</a:t>
            </a:r>
            <a:r>
              <a:rPr lang="en-US" sz="3600" dirty="0"/>
              <a:t> </a:t>
            </a:r>
            <a:r>
              <a:rPr lang="en-US" sz="3600" dirty="0" err="1"/>
              <a:t>dokonal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krutom</a:t>
            </a:r>
            <a:r>
              <a:rPr lang="en-US" sz="3600" dirty="0"/>
              <a:t> </a:t>
            </a:r>
            <a:r>
              <a:rPr lang="en-US" sz="3600" dirty="0" err="1"/>
              <a:t>boji</a:t>
            </a:r>
            <a:r>
              <a:rPr lang="en-US" sz="3600" dirty="0"/>
              <a:t> </a:t>
            </a:r>
            <a:r>
              <a:rPr lang="en-US" sz="3600" dirty="0" err="1"/>
              <a:t>zvíťazil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Slávu neba vyvýšil,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2126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Márna bola pečať, stráž,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Z hrobu vyšiel Mesiáš,</a:t>
            </a:r>
            <a:r>
              <a:rPr lang="en-US" sz="3600" dirty="0"/>
              <a:t>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Brány raja otvoril,</a:t>
            </a:r>
            <a:r>
              <a:rPr lang="en-US" sz="3600" dirty="0"/>
              <a:t>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Diabla navždy porazil,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8044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Kráľ je živý, priateľ môj,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Ó, smrť, kde je osteň tvoj?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Víťazstvo kde tvoje je?</a:t>
            </a:r>
            <a:r>
              <a:rPr lang="en-US" sz="3600" dirty="0"/>
              <a:t>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sk-SK" sz="3600" dirty="0"/>
              <a:t>Pán, že vstal, nech svetom znie!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2126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Jemu k sláve chceme žiť,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/>
              <a:t>Verne </a:t>
            </a:r>
            <a:r>
              <a:rPr lang="en-US" sz="3600" dirty="0" err="1"/>
              <a:t>preňho</a:t>
            </a:r>
            <a:r>
              <a:rPr lang="en-US" sz="3600" dirty="0"/>
              <a:t> </a:t>
            </a:r>
            <a:r>
              <a:rPr lang="en-US" sz="3600" dirty="0" err="1"/>
              <a:t>zápasiť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Krotko</a:t>
            </a:r>
            <a:r>
              <a:rPr lang="en-US" sz="3600" dirty="0"/>
              <a:t> </a:t>
            </a:r>
            <a:r>
              <a:rPr lang="en-US" sz="3600" dirty="0" err="1"/>
              <a:t>nosiť</a:t>
            </a:r>
            <a:r>
              <a:rPr lang="en-US" sz="3600" dirty="0"/>
              <a:t> </a:t>
            </a:r>
            <a:r>
              <a:rPr lang="en-US" sz="3600" dirty="0" err="1"/>
              <a:t>žitia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Vstúpiť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ním</a:t>
            </a:r>
            <a:r>
              <a:rPr lang="en-US" sz="3600" dirty="0"/>
              <a:t> v </a:t>
            </a:r>
            <a:r>
              <a:rPr lang="en-US" sz="3600" dirty="0" err="1"/>
              <a:t>svetla</a:t>
            </a:r>
            <a:r>
              <a:rPr lang="en-US" sz="3600" dirty="0"/>
              <a:t> </a:t>
            </a:r>
            <a:r>
              <a:rPr lang="en-US" sz="3600" dirty="0" err="1"/>
              <a:t>ríš</a:t>
            </a:r>
            <a:r>
              <a:rPr lang="en-US" sz="3600" dirty="0"/>
              <a:t>, </a:t>
            </a:r>
            <a:r>
              <a:rPr lang="en-US" sz="3600" dirty="0" err="1"/>
              <a:t>Haleluja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2126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14</TotalTime>
  <Words>41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_template</vt:lpstr>
      <vt:lpstr>PowerPoint Presentation</vt:lpstr>
      <vt:lpstr>Kristus Pán vstal z hrobu dnes, Haleluja! Všade radosť, jasot, ples, Haleluja! Bohu každý slávu vzdaj, Haleluja! Zem i nebo zaspievaj, Haleluja!</vt:lpstr>
      <vt:lpstr>Hanbu kríža celú vzal, Haleluja! Dielo spásy dokonal, Haleluja! V krutom boji zvíťazil, Haleluja! Slávu neba vyvýšil, Haleluja!</vt:lpstr>
      <vt:lpstr>Márna bola pečať, stráž, Haleluja! Z hrobu vyšiel Mesiáš, Haleluja! Brány raja otvoril, Haleluja! Diabla navždy porazil, Haleluja!</vt:lpstr>
      <vt:lpstr>Kráľ je živý, priateľ môj, Haleluja! Ó, smrť, kde je osteň tvoj? Haleluja! Víťazstvo kde tvoje je? Haleluja! Pán, že vstal, nech svetom znie! Haleluja!</vt:lpstr>
      <vt:lpstr>Jemu k sláve chceme žiť, Haleluja! Verne preňho zápasiť, Haleluja! Krotko nosiť žitia kríž, Haleluja! Vstúpiť za ním v svetla ríš, Haleluja!</vt:lpstr>
      <vt:lpstr>PowerPoint Presentation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Tomašovič, Marek</cp:lastModifiedBy>
  <cp:revision>3</cp:revision>
  <dcterms:created xsi:type="dcterms:W3CDTF">2013-11-06T13:51:24Z</dcterms:created>
  <dcterms:modified xsi:type="dcterms:W3CDTF">2019-04-21T16:43:11Z</dcterms:modified>
</cp:coreProperties>
</file>