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5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78" r:id="rId15"/>
    <p:sldId id="266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0"/>
    <p:restoredTop sz="94694"/>
  </p:normalViewPr>
  <p:slideViewPr>
    <p:cSldViewPr snapToGrid="0" snapToObjects="1">
      <p:cViewPr varScale="1">
        <p:scale>
          <a:sx n="161" d="100"/>
          <a:sy n="161" d="100"/>
        </p:scale>
        <p:origin x="480" y="20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Click to edit Master text styles</a:t>
            </a:r>
          </a:p>
          <a:p>
            <a:pPr lvl="1"/>
            <a:r>
              <a:rPr lang="sk-SK"/>
              <a:t>Second level</a:t>
            </a:r>
          </a:p>
          <a:p>
            <a:pPr lvl="2"/>
            <a:r>
              <a:rPr lang="sk-SK"/>
              <a:t>Third level</a:t>
            </a:r>
          </a:p>
          <a:p>
            <a:pPr lvl="3"/>
            <a:r>
              <a:rPr lang="sk-SK"/>
              <a:t>Fourth level</a:t>
            </a:r>
          </a:p>
          <a:p>
            <a:pPr lvl="4"/>
            <a:r>
              <a:rPr lang="sk-SK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11/19/22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Ja </a:t>
            </a:r>
            <a:r>
              <a:rPr lang="en-US" sz="3600" dirty="0" err="1"/>
              <a:t>verím</a:t>
            </a:r>
            <a:r>
              <a:rPr lang="en-US" sz="3600" dirty="0"/>
              <a:t> v </a:t>
            </a:r>
            <a:r>
              <a:rPr lang="en-US" sz="3600" dirty="0" err="1"/>
              <a:t>Teba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verím</a:t>
            </a:r>
            <a:r>
              <a:rPr lang="en-US" sz="3600" dirty="0"/>
              <a:t>, z </a:t>
            </a:r>
            <a:r>
              <a:rPr lang="en-US" sz="3600" dirty="0" err="1"/>
              <a:t>mŕtvych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/>
              <a:t>Ja </a:t>
            </a:r>
            <a:r>
              <a:rPr lang="en-US" sz="3600" dirty="0" err="1"/>
              <a:t>verím</a:t>
            </a:r>
            <a:r>
              <a:rPr lang="en-US" sz="3600" dirty="0"/>
              <a:t>, </a:t>
            </a: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Ježiš</a:t>
            </a:r>
            <a:r>
              <a:rPr lang="en-US" sz="3600" dirty="0"/>
              <a:t>, on je </a:t>
            </a:r>
            <a:r>
              <a:rPr lang="en-US" sz="3600" dirty="0" err="1"/>
              <a:t>pán</a:t>
            </a:r>
            <a:r>
              <a:rPr lang="en-US" sz="3600" dirty="0"/>
              <a:t>.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2763369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život</a:t>
            </a:r>
            <a:r>
              <a:rPr lang="en-US" sz="3600" dirty="0"/>
              <a:t> </a:t>
            </a:r>
            <a:r>
              <a:rPr lang="en-US" sz="3600" dirty="0" err="1"/>
              <a:t>večny</a:t>
            </a:r>
            <a:r>
              <a:rPr lang="en-US" sz="3600" dirty="0"/>
              <a:t>́ v </a:t>
            </a:r>
            <a:r>
              <a:rPr lang="en-US" sz="3600" dirty="0" err="1"/>
              <a:t>nebi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hriechov</a:t>
            </a:r>
            <a:r>
              <a:rPr lang="en-US" sz="3600" dirty="0"/>
              <a:t> </a:t>
            </a:r>
            <a:r>
              <a:rPr lang="en-US" sz="3600" dirty="0" err="1"/>
              <a:t>odpustenie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spoločenstvo</a:t>
            </a:r>
            <a:r>
              <a:rPr lang="en-US" sz="3600" dirty="0"/>
              <a:t> </a:t>
            </a:r>
            <a:r>
              <a:rPr lang="en-US" sz="3600" dirty="0" err="1"/>
              <a:t>svätých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naše</a:t>
            </a:r>
            <a:r>
              <a:rPr lang="en-US" sz="3600" dirty="0"/>
              <a:t> </a:t>
            </a:r>
            <a:r>
              <a:rPr lang="en-US" sz="3600" dirty="0" err="1"/>
              <a:t>posvätenie</a:t>
            </a:r>
            <a:r>
              <a:rPr lang="en-US" sz="3600" dirty="0"/>
              <a:t>. 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4804418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vzkriesenie</a:t>
            </a:r>
            <a:r>
              <a:rPr lang="en-US" sz="3600" dirty="0"/>
              <a:t> z </a:t>
            </a:r>
            <a:r>
              <a:rPr lang="en-US" sz="3600" dirty="0" err="1"/>
              <a:t>mŕtvych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že</a:t>
            </a:r>
            <a:r>
              <a:rPr lang="en-US" sz="3600" dirty="0"/>
              <a:t> </a:t>
            </a:r>
            <a:r>
              <a:rPr lang="en-US" sz="3600" dirty="0" err="1"/>
              <a:t>Pán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/>
              <a:t>vráti</a:t>
            </a:r>
            <a:r>
              <a:rPr lang="en-US" sz="3600" dirty="0"/>
              <a:t> </a:t>
            </a:r>
            <a:r>
              <a:rPr lang="en-US" sz="3600" dirty="0" err="1"/>
              <a:t>spät</a:t>
            </a:r>
            <a:r>
              <a:rPr lang="en-US" sz="3600" dirty="0"/>
              <a:t>̌, </a:t>
            </a:r>
            <a:br>
              <a:rPr lang="en-US" sz="3600" dirty="0"/>
            </a:br>
            <a:r>
              <a:rPr lang="en-US" sz="3600" dirty="0" err="1"/>
              <a:t>preto</a:t>
            </a:r>
            <a:r>
              <a:rPr lang="en-US" sz="3600" dirty="0"/>
              <a:t> </a:t>
            </a:r>
            <a:r>
              <a:rPr lang="en-US" sz="3600" dirty="0" err="1"/>
              <a:t>verím</a:t>
            </a:r>
            <a:r>
              <a:rPr lang="en-US" sz="3600" dirty="0"/>
              <a:t> v to </a:t>
            </a:r>
            <a:r>
              <a:rPr lang="en-US" sz="3600" dirty="0" err="1"/>
              <a:t>mocne</a:t>
            </a:r>
            <a:r>
              <a:rPr lang="en-US" sz="3600" dirty="0"/>
              <a:t>́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Ježis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200502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Ja </a:t>
            </a: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Môjho</a:t>
            </a:r>
            <a:r>
              <a:rPr lang="en-US" sz="3600" dirty="0"/>
              <a:t>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Otca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Syna</a:t>
            </a:r>
            <a:r>
              <a:rPr lang="en-US" sz="3600" dirty="0"/>
              <a:t> </a:t>
            </a:r>
            <a:r>
              <a:rPr lang="en-US" sz="3600" dirty="0" err="1"/>
              <a:t>Božieho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Svätého</a:t>
            </a:r>
            <a:r>
              <a:rPr lang="en-US" sz="3600" dirty="0"/>
              <a:t> </a:t>
            </a:r>
            <a:r>
              <a:rPr lang="en-US" sz="3600" dirty="0" err="1"/>
              <a:t>Ducha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trojjedinného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8572499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vzkriesenie</a:t>
            </a:r>
            <a:r>
              <a:rPr lang="en-US" sz="3600" dirty="0"/>
              <a:t> z </a:t>
            </a:r>
            <a:r>
              <a:rPr lang="en-US" sz="3600" dirty="0" err="1"/>
              <a:t>mŕtvych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živí</a:t>
            </a:r>
            <a:r>
              <a:rPr lang="en-US" sz="3600" dirty="0"/>
              <a:t> </a:t>
            </a:r>
            <a:r>
              <a:rPr lang="en-US" sz="3600" dirty="0" err="1"/>
              <a:t>vstaneme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lebo</a:t>
            </a:r>
            <a:r>
              <a:rPr lang="en-US" sz="3600" dirty="0"/>
              <a:t> </a:t>
            </a:r>
            <a:r>
              <a:rPr lang="en-US" sz="3600" dirty="0" err="1"/>
              <a:t>verím</a:t>
            </a:r>
            <a:r>
              <a:rPr lang="en-US" sz="3600" dirty="0"/>
              <a:t> v to </a:t>
            </a:r>
            <a:r>
              <a:rPr lang="en-US" sz="3600" dirty="0" err="1"/>
              <a:t>mocne</a:t>
            </a:r>
            <a:r>
              <a:rPr lang="en-US" sz="3600" dirty="0"/>
              <a:t>́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Ježis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627767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Nás</a:t>
            </a:r>
            <a:r>
              <a:rPr lang="en-US" sz="3600" dirty="0"/>
              <a:t>̌ </a:t>
            </a:r>
            <a:r>
              <a:rPr lang="en-US" sz="3600" dirty="0" err="1"/>
              <a:t>večny</a:t>
            </a:r>
            <a:r>
              <a:rPr lang="en-US" sz="3600" dirty="0"/>
              <a:t>́ </a:t>
            </a:r>
            <a:r>
              <a:rPr lang="en-US" sz="3600" dirty="0" err="1"/>
              <a:t>Otec</a:t>
            </a:r>
            <a:r>
              <a:rPr lang="en-US" sz="3600" dirty="0"/>
              <a:t> v </a:t>
            </a:r>
            <a:r>
              <a:rPr lang="en-US" sz="3600" dirty="0" err="1"/>
              <a:t>nebi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všetkého</a:t>
            </a:r>
            <a:r>
              <a:rPr lang="en-US" sz="3600" dirty="0"/>
              <a:t> </a:t>
            </a:r>
            <a:r>
              <a:rPr lang="en-US" sz="3600" dirty="0" err="1"/>
              <a:t>Stvoritel</a:t>
            </a:r>
            <a:r>
              <a:rPr lang="en-US" sz="3600" dirty="0"/>
              <a:t>̌ </a:t>
            </a:r>
            <a:br>
              <a:rPr lang="en-US" sz="3600" dirty="0"/>
            </a:br>
            <a:r>
              <a:rPr lang="en-US" sz="3600" dirty="0" err="1"/>
              <a:t>všemohúci</a:t>
            </a:r>
            <a:r>
              <a:rPr lang="en-US" sz="3600" dirty="0"/>
              <a:t>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Počaty</a:t>
            </a:r>
            <a:r>
              <a:rPr lang="en-US" sz="3600" dirty="0"/>
              <a:t>́ </a:t>
            </a:r>
            <a:r>
              <a:rPr lang="en-US" sz="3600" dirty="0" err="1"/>
              <a:t>Duchom</a:t>
            </a:r>
            <a:r>
              <a:rPr lang="en-US" sz="3600" dirty="0"/>
              <a:t> </a:t>
            </a:r>
            <a:r>
              <a:rPr lang="en-US" sz="3600" dirty="0" err="1"/>
              <a:t>Svätým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prišiel</a:t>
            </a:r>
            <a:r>
              <a:rPr lang="en-US" sz="3600" dirty="0"/>
              <a:t> </a:t>
            </a:r>
            <a:r>
              <a:rPr lang="en-US" sz="3600" dirty="0" err="1"/>
              <a:t>Ježis</a:t>
            </a:r>
            <a:r>
              <a:rPr lang="en-US" sz="3600" dirty="0"/>
              <a:t>̌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ľudi</a:t>
            </a:r>
            <a:r>
              <a:rPr lang="en-US" sz="3600" dirty="0"/>
              <a:t>́ </a:t>
            </a:r>
            <a:r>
              <a:rPr lang="en-US" sz="3600" dirty="0" err="1"/>
              <a:t>zachránit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43676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Ja </a:t>
            </a: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Môjho</a:t>
            </a:r>
            <a:r>
              <a:rPr lang="en-US" sz="3600" dirty="0"/>
              <a:t>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Otca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Syna</a:t>
            </a:r>
            <a:r>
              <a:rPr lang="en-US" sz="3600" dirty="0"/>
              <a:t> </a:t>
            </a:r>
            <a:r>
              <a:rPr lang="en-US" sz="3600" dirty="0" err="1"/>
              <a:t>Božieho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Svätého</a:t>
            </a:r>
            <a:r>
              <a:rPr lang="en-US" sz="3600" dirty="0"/>
              <a:t> </a:t>
            </a:r>
            <a:r>
              <a:rPr lang="en-US" sz="3600" dirty="0" err="1"/>
              <a:t>Ducha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trojjedinného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8275618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vzkriesenie</a:t>
            </a:r>
            <a:r>
              <a:rPr lang="en-US" sz="3600" dirty="0"/>
              <a:t> z </a:t>
            </a:r>
            <a:r>
              <a:rPr lang="en-US" sz="3600" dirty="0" err="1"/>
              <a:t>mŕtvych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živí</a:t>
            </a:r>
            <a:r>
              <a:rPr lang="en-US" sz="3600" dirty="0"/>
              <a:t> </a:t>
            </a:r>
            <a:r>
              <a:rPr lang="en-US" sz="3600" dirty="0" err="1"/>
              <a:t>vstaneme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lebo</a:t>
            </a:r>
            <a:r>
              <a:rPr lang="en-US" sz="3600" dirty="0"/>
              <a:t> </a:t>
            </a:r>
            <a:r>
              <a:rPr lang="en-US" sz="3600" dirty="0" err="1"/>
              <a:t>verím</a:t>
            </a:r>
            <a:r>
              <a:rPr lang="en-US" sz="3600" dirty="0"/>
              <a:t> v to </a:t>
            </a:r>
            <a:r>
              <a:rPr lang="en-US" sz="3600" dirty="0" err="1"/>
              <a:t>mocne</a:t>
            </a:r>
            <a:r>
              <a:rPr lang="en-US" sz="3600" dirty="0"/>
              <a:t>́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Ježis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134845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Nás</a:t>
            </a:r>
            <a:r>
              <a:rPr lang="en-US" sz="3600" dirty="0"/>
              <a:t>̌ </a:t>
            </a:r>
            <a:r>
              <a:rPr lang="en-US" sz="3600" dirty="0" err="1"/>
              <a:t>sudca</a:t>
            </a:r>
            <a:r>
              <a:rPr lang="en-US" sz="3600" dirty="0"/>
              <a:t> </a:t>
            </a:r>
            <a:r>
              <a:rPr lang="en-US" sz="3600" dirty="0" err="1"/>
              <a:t>aj</a:t>
            </a:r>
            <a:r>
              <a:rPr lang="en-US" sz="3600" dirty="0"/>
              <a:t> </a:t>
            </a:r>
            <a:r>
              <a:rPr lang="en-US" sz="3600" dirty="0" err="1"/>
              <a:t>obhajca</a:t>
            </a:r>
            <a:r>
              <a:rPr lang="en-US" sz="3600" dirty="0"/>
              <a:t> </a:t>
            </a:r>
            <a:br>
              <a:rPr lang="en-US" sz="3600" dirty="0"/>
            </a:br>
            <a:r>
              <a:rPr lang="en-US" sz="3600" dirty="0" err="1"/>
              <a:t>trpel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na</a:t>
            </a:r>
            <a:r>
              <a:rPr lang="en-US" sz="3600" dirty="0"/>
              <a:t> </a:t>
            </a:r>
            <a:r>
              <a:rPr lang="en-US" sz="3600" dirty="0" err="1"/>
              <a:t>kríži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hriechy</a:t>
            </a:r>
            <a:r>
              <a:rPr lang="en-US" sz="3600" dirty="0"/>
              <a:t> od </a:t>
            </a:r>
            <a:r>
              <a:rPr lang="en-US" sz="3600" dirty="0" err="1"/>
              <a:t>púšťas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40528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Do </a:t>
            </a:r>
            <a:r>
              <a:rPr lang="en-US" sz="3600" dirty="0" err="1"/>
              <a:t>pekiel</a:t>
            </a:r>
            <a:r>
              <a:rPr lang="en-US" sz="3600" dirty="0"/>
              <a:t> </a:t>
            </a:r>
            <a:r>
              <a:rPr lang="en-US" sz="3600" dirty="0" err="1"/>
              <a:t>si</a:t>
            </a:r>
            <a:r>
              <a:rPr lang="en-US" sz="3600" dirty="0"/>
              <a:t> </a:t>
            </a:r>
            <a:r>
              <a:rPr lang="en-US" sz="3600" dirty="0" err="1"/>
              <a:t>zostúpil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no </a:t>
            </a:r>
            <a:r>
              <a:rPr lang="en-US" sz="3600" dirty="0" err="1"/>
              <a:t>slávne</a:t>
            </a:r>
            <a:r>
              <a:rPr lang="en-US" sz="3600" dirty="0"/>
              <a:t> z </a:t>
            </a:r>
            <a:r>
              <a:rPr lang="en-US" sz="3600" dirty="0" err="1"/>
              <a:t>mŕtvych</a:t>
            </a:r>
            <a:r>
              <a:rPr lang="en-US" sz="3600" dirty="0"/>
              <a:t> </a:t>
            </a:r>
            <a:r>
              <a:rPr lang="en-US" sz="3600" dirty="0" err="1"/>
              <a:t>vstal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večnu</a:t>
            </a:r>
            <a:r>
              <a:rPr lang="en-US" sz="3600" dirty="0"/>
              <a:t>́ </a:t>
            </a:r>
            <a:r>
              <a:rPr lang="en-US" sz="3600" dirty="0" err="1"/>
              <a:t>vládu</a:t>
            </a:r>
            <a:r>
              <a:rPr lang="en-US" sz="3600" dirty="0"/>
              <a:t> </a:t>
            </a:r>
            <a:r>
              <a:rPr lang="en-US" sz="3600" dirty="0" err="1"/>
              <a:t>más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20101122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Ja </a:t>
            </a: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Môjho</a:t>
            </a:r>
            <a:r>
              <a:rPr lang="en-US" sz="3600" dirty="0"/>
              <a:t>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Otca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v </a:t>
            </a:r>
            <a:r>
              <a:rPr lang="en-US" sz="3600" dirty="0" err="1"/>
              <a:t>Syna</a:t>
            </a:r>
            <a:r>
              <a:rPr lang="en-US" sz="3600" dirty="0"/>
              <a:t> </a:t>
            </a:r>
            <a:r>
              <a:rPr lang="en-US" sz="3600" dirty="0" err="1"/>
              <a:t>Božieho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Svätého</a:t>
            </a:r>
            <a:r>
              <a:rPr lang="en-US" sz="3600" dirty="0"/>
              <a:t> </a:t>
            </a:r>
            <a:r>
              <a:rPr lang="en-US" sz="3600" dirty="0" err="1"/>
              <a:t>Ducha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/>
              <a:t>v </a:t>
            </a:r>
            <a:r>
              <a:rPr lang="en-US" sz="3600" dirty="0" err="1"/>
              <a:t>Boha</a:t>
            </a:r>
            <a:r>
              <a:rPr lang="en-US" sz="3600" dirty="0"/>
              <a:t> </a:t>
            </a:r>
            <a:r>
              <a:rPr lang="en-US" sz="3600" dirty="0" err="1"/>
              <a:t>trojjedinného</a:t>
            </a:r>
            <a:r>
              <a:rPr lang="en-US" sz="3600" dirty="0"/>
              <a:t>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1699371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Verím</a:t>
            </a:r>
            <a:r>
              <a:rPr lang="en-US" sz="3600" dirty="0"/>
              <a:t> </a:t>
            </a:r>
            <a:r>
              <a:rPr lang="en-US" sz="3600" dirty="0" err="1"/>
              <a:t>vo</a:t>
            </a:r>
            <a:r>
              <a:rPr lang="en-US" sz="3600" dirty="0"/>
              <a:t> </a:t>
            </a:r>
            <a:r>
              <a:rPr lang="en-US" sz="3600" dirty="0" err="1"/>
              <a:t>vzkriesenie</a:t>
            </a:r>
            <a:r>
              <a:rPr lang="en-US" sz="3600" dirty="0"/>
              <a:t> z </a:t>
            </a:r>
            <a:r>
              <a:rPr lang="en-US" sz="3600" dirty="0" err="1"/>
              <a:t>mŕtvych</a:t>
            </a:r>
            <a:r>
              <a:rPr lang="en-US" sz="3600" dirty="0"/>
              <a:t>, </a:t>
            </a:r>
            <a:br>
              <a:rPr lang="en-US" sz="3600" dirty="0"/>
            </a:br>
            <a:r>
              <a:rPr lang="en-US" sz="3600" dirty="0" err="1"/>
              <a:t>že</a:t>
            </a:r>
            <a:r>
              <a:rPr lang="en-US" sz="3600" dirty="0"/>
              <a:t> </a:t>
            </a:r>
            <a:r>
              <a:rPr lang="en-US" sz="3600" dirty="0" err="1"/>
              <a:t>živí</a:t>
            </a:r>
            <a:r>
              <a:rPr lang="en-US" sz="3600" dirty="0"/>
              <a:t> </a:t>
            </a:r>
            <a:r>
              <a:rPr lang="en-US" sz="3600" dirty="0" err="1"/>
              <a:t>vstaneme</a:t>
            </a:r>
            <a:r>
              <a:rPr lang="en-US" sz="3600" dirty="0"/>
              <a:t>,</a:t>
            </a:r>
            <a:br>
              <a:rPr lang="en-US" sz="3600" dirty="0"/>
            </a:br>
            <a:r>
              <a:rPr lang="en-US" sz="3600" dirty="0" err="1"/>
              <a:t>lebo</a:t>
            </a:r>
            <a:r>
              <a:rPr lang="en-US" sz="3600" dirty="0"/>
              <a:t> </a:t>
            </a:r>
            <a:r>
              <a:rPr lang="en-US" sz="3600" dirty="0" err="1"/>
              <a:t>verím</a:t>
            </a:r>
            <a:r>
              <a:rPr lang="en-US" sz="3600" dirty="0"/>
              <a:t> v to </a:t>
            </a:r>
            <a:r>
              <a:rPr lang="en-US" sz="3600" dirty="0" err="1"/>
              <a:t>mocne</a:t>
            </a:r>
            <a:r>
              <a:rPr lang="en-US" sz="3600" dirty="0"/>
              <a:t>́ </a:t>
            </a:r>
            <a:r>
              <a:rPr lang="en-US" sz="3600" dirty="0" err="1"/>
              <a:t>meno</a:t>
            </a:r>
            <a:r>
              <a:rPr lang="en-US" sz="3600" dirty="0"/>
              <a:t> </a:t>
            </a:r>
            <a:r>
              <a:rPr lang="en-US" sz="3600" dirty="0" err="1"/>
              <a:t>Ježis</a:t>
            </a:r>
            <a:r>
              <a:rPr lang="en-US" sz="3600" dirty="0"/>
              <a:t>̌. 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6026579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2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9</TotalTime>
  <Words>333</Words>
  <Application>Microsoft Macintosh PowerPoint</Application>
  <PresentationFormat>On-screen Show (16:9)</PresentationFormat>
  <Paragraphs>13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Arial</vt:lpstr>
      <vt:lpstr>Calibri</vt:lpstr>
      <vt:lpstr>Black</vt:lpstr>
      <vt:lpstr>PowerPoint Presentation</vt:lpstr>
      <vt:lpstr>Náš večný Otec v nebi,  všetkého Stvoriteľ  všemohúci </vt:lpstr>
      <vt:lpstr>Počatý Duchom Svätým,  prišiel Ježiš na zem  ľudí zachrániť. </vt:lpstr>
      <vt:lpstr>Ja verím v Môjho Boha Otca,  verím v Syna Božieho,  verím vo Svätého Ducha,  v Boha trojjedinného. </vt:lpstr>
      <vt:lpstr>Verím vo vzkriesenie z mŕtvych,  že živí vstaneme, lebo verím v to mocné meno Ježiš. </vt:lpstr>
      <vt:lpstr>Náš sudca aj obhajca  trpel si na kríži,  hriechy od púšťaš. </vt:lpstr>
      <vt:lpstr>Do pekiel si zostúpil,  no slávne z mŕtvych vstal,  večnú vládu máš. </vt:lpstr>
      <vt:lpstr>Ja verím v Môjho Boha Otca,  verím v Syna Božieho,  verím vo Svätého Ducha,  v Boha trojjedinného. </vt:lpstr>
      <vt:lpstr>Verím vo vzkriesenie z mŕtvych,  že živí vstaneme, lebo verím v to mocné meno Ježiš. </vt:lpstr>
      <vt:lpstr>Ja verím v Teba. Ja verím, z mŕtvych si vstal. Ja verím, že Ježiš, on je pán.</vt:lpstr>
      <vt:lpstr>Verím v život večný v nebi,  hriechov odpustenie,  verím v spoločenstvo svätých, v naše posvätenie.  </vt:lpstr>
      <vt:lpstr>Verím vo vzkriesenie z mŕtvych, že Pán sa vráti späť,  preto verím v to mocné meno Ježiš. </vt:lpstr>
      <vt:lpstr>Ja verím v Môjho Boha Otca,  verím v Syna Božieho,  verím vo Svätého Ducha,  v Boha trojjedinného. </vt:lpstr>
      <vt:lpstr>Verím vo vzkriesenie z mŕtvych,  že živí vstaneme, lebo verím v to mocné meno Ježiš.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Tomašovičová Martina</dc:creator>
  <cp:lastModifiedBy>Marek Tomašovič</cp:lastModifiedBy>
  <cp:revision>2</cp:revision>
  <dcterms:created xsi:type="dcterms:W3CDTF">2016-01-30T19:08:59Z</dcterms:created>
  <dcterms:modified xsi:type="dcterms:W3CDTF">2022-11-19T12:34:04Z</dcterms:modified>
</cp:coreProperties>
</file>