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9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Si mojou skrýšou v čase búrok,</a:t>
            </a:r>
            <a:br>
              <a:rPr lang="sk-SK" sz="3600" dirty="0"/>
            </a:br>
            <a:r>
              <a:rPr lang="sk-SK" sz="3600" dirty="0"/>
              <a:t>keď nemám síl.</a:t>
            </a:r>
            <a:br>
              <a:rPr lang="sk-SK" sz="3600" dirty="0"/>
            </a:br>
            <a:r>
              <a:rPr lang="sk-SK" sz="3600" dirty="0"/>
              <a:t>Si mojím Hradom,</a:t>
            </a:r>
            <a:br>
              <a:rPr lang="sk-SK" sz="3600" dirty="0"/>
            </a:br>
            <a:r>
              <a:rPr lang="sk-SK" sz="3600" dirty="0"/>
              <a:t>kde sa cítim bezpečný.</a:t>
            </a:r>
            <a:br>
              <a:rPr lang="sk-SK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sk-SK" sz="3600" dirty="0"/>
              <a:t>V Tvojich dlaniach ukrytý,</a:t>
            </a:r>
            <a:br>
              <a:rPr lang="sk-SK" sz="3600" dirty="0"/>
            </a:br>
            <a:r>
              <a:rPr lang="sk-SK" sz="3600" dirty="0"/>
              <a:t>Tvojou láskou prikrytý!</a:t>
            </a:r>
            <a:br>
              <a:rPr lang="sk-SK" sz="3600" dirty="0"/>
            </a:br>
            <a:r>
              <a:rPr lang="sk-SK" sz="3600" dirty="0"/>
              <a:t>Preto vždy spievam, Tebe,</a:t>
            </a:r>
            <a:br>
              <a:rPr lang="sk-SK" sz="3600" dirty="0"/>
            </a:br>
            <a:r>
              <a:rPr lang="sk-SK" sz="3600" dirty="0"/>
              <a:t>Ježiš, zo všetkých síl!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0042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50</TotalTime>
  <Words>49</Words>
  <Application>Microsoft Office PowerPoint</Application>
  <PresentationFormat>Prezentácia na obrazovke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Arial</vt:lpstr>
      <vt:lpstr>Calibri</vt:lpstr>
      <vt:lpstr>_template</vt:lpstr>
      <vt:lpstr>Prezentácia programu PowerPoint</vt:lpstr>
      <vt:lpstr>Si mojou skrýšou v čase búrok, keď nemám síl. Si mojím Hradom, kde sa cítim bezpečný. </vt:lpstr>
      <vt:lpstr>V Tvojich dlaniach ukrytý, Tvojou láskou prikrytý! Preto vždy spievam, Tebe, Ježiš, zo všetkých síl! </vt:lpstr>
      <vt:lpstr>Prezentácia programu PowerPoint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Beáta Plachtinská</cp:lastModifiedBy>
  <cp:revision>6</cp:revision>
  <dcterms:created xsi:type="dcterms:W3CDTF">2014-05-02T13:40:57Z</dcterms:created>
  <dcterms:modified xsi:type="dcterms:W3CDTF">2022-03-16T13:26:00Z</dcterms:modified>
</cp:coreProperties>
</file>