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9" r:id="rId4"/>
    <p:sldId id="266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802" y="6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Si mojou skrýšou v čase búrok,</a:t>
            </a:r>
            <a:br>
              <a:rPr lang="sk-SK" sz="3600" dirty="0"/>
            </a:br>
            <a:r>
              <a:rPr lang="sk-SK" sz="3600" dirty="0"/>
              <a:t>keď nemám síl.</a:t>
            </a:r>
            <a:br>
              <a:rPr lang="sk-SK" sz="3600" dirty="0"/>
            </a:br>
            <a:r>
              <a:rPr lang="sk-SK" sz="3600" dirty="0"/>
              <a:t>Si mojím Hradom,</a:t>
            </a:r>
            <a:br>
              <a:rPr lang="sk-SK" sz="3600" dirty="0"/>
            </a:br>
            <a:r>
              <a:rPr lang="sk-SK" sz="3600" dirty="0"/>
              <a:t>kde sa cítim bezpečný.</a:t>
            </a:r>
            <a:br>
              <a:rPr lang="sk-SK" sz="3600" dirty="0"/>
            </a:b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V Tvojich dlaniach ukrytý,</a:t>
            </a:r>
            <a:br>
              <a:rPr lang="sk-SK" sz="3600" dirty="0"/>
            </a:br>
            <a:r>
              <a:rPr lang="sk-SK" sz="3600" dirty="0"/>
              <a:t>Tvojou láskou prikrytý!</a:t>
            </a:r>
            <a:br>
              <a:rPr lang="sk-SK" sz="3600" dirty="0"/>
            </a:br>
            <a:r>
              <a:rPr lang="sk-SK" sz="3600" dirty="0"/>
              <a:t>Preto vždy spievam, Tebe,</a:t>
            </a:r>
            <a:br>
              <a:rPr lang="sk-SK" sz="3600" dirty="0"/>
            </a:br>
            <a:r>
              <a:rPr lang="sk-SK" sz="3600" dirty="0"/>
              <a:t>Ježiš, zo všetkých síl!</a:t>
            </a:r>
            <a:br>
              <a:rPr lang="en-US" sz="3600" dirty="0"/>
            </a:b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700428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50</TotalTime>
  <Words>49</Words>
  <Application>Microsoft Office PowerPoint</Application>
  <PresentationFormat>Prezentácia na obrazovke (16:9)</PresentationFormat>
  <Paragraphs>2</Paragraphs>
  <Slides>4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4</vt:i4>
      </vt:variant>
    </vt:vector>
  </HeadingPairs>
  <TitlesOfParts>
    <vt:vector size="7" baseType="lpstr">
      <vt:lpstr>Arial</vt:lpstr>
      <vt:lpstr>Calibri</vt:lpstr>
      <vt:lpstr>_template</vt:lpstr>
      <vt:lpstr>Prezentácia programu PowerPoint</vt:lpstr>
      <vt:lpstr>Si mojou skrýšou v čase búrok, keď nemám síl. Si mojím Hradom, kde sa cítim bezpečný. </vt:lpstr>
      <vt:lpstr>V Tvojich dlaniach ukrytý, Tvojou láskou prikrytý! Preto vždy spievam, Tebe, Ježiš, zo všetkých síl! </vt:lpstr>
      <vt:lpstr>Prezentácia programu PowerPoint</vt:lpstr>
    </vt:vector>
  </TitlesOfParts>
  <Company>Hewlett 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Tomasovic</dc:creator>
  <cp:lastModifiedBy>Beáta Plachtinská</cp:lastModifiedBy>
  <cp:revision>6</cp:revision>
  <dcterms:created xsi:type="dcterms:W3CDTF">2014-05-02T13:40:57Z</dcterms:created>
  <dcterms:modified xsi:type="dcterms:W3CDTF">2022-03-16T13:26:00Z</dcterms:modified>
</cp:coreProperties>
</file>