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4"/>
    <p:restoredTop sz="94675"/>
  </p:normalViewPr>
  <p:slideViewPr>
    <p:cSldViewPr snapToGrid="0" snapToObjects="1">
      <p:cViewPr varScale="1">
        <p:scale>
          <a:sx n="160" d="100"/>
          <a:sy n="160" d="100"/>
        </p:scale>
        <p:origin x="688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Nad všetkých kráľov a nad moci,</a:t>
            </a:r>
            <a:br>
              <a:rPr lang="sk-SK" sz="3600" dirty="0"/>
            </a:br>
            <a:r>
              <a:rPr lang="sk-SK" sz="3600" dirty="0"/>
              <a:t>nad prírodou a stvorené veci,</a:t>
            </a:r>
            <a:br>
              <a:rPr lang="sk-SK" sz="3600" dirty="0"/>
            </a:br>
            <a:r>
              <a:rPr lang="sk-SK" sz="3600" dirty="0"/>
              <a:t>nad všetku múdrosť a cesty človeka,</a:t>
            </a:r>
            <a:br>
              <a:rPr lang="sk-SK" sz="3600" dirty="0"/>
            </a:br>
            <a:r>
              <a:rPr lang="sk-SK" sz="3600" dirty="0"/>
              <a:t>Ty si bol skôr, než tento svet začal.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Nad všetky tróny a kráľovstvá,</a:t>
            </a:r>
            <a:br>
              <a:rPr lang="sk-SK" sz="3600" dirty="0"/>
            </a:br>
            <a:r>
              <a:rPr lang="sk-SK" sz="3600" dirty="0"/>
              <a:t>nad všetky divy, ktoré kedy svet znal,</a:t>
            </a:r>
            <a:br>
              <a:rPr lang="sk-SK" sz="3600" dirty="0"/>
            </a:br>
            <a:r>
              <a:rPr lang="sk-SK" sz="3600" dirty="0"/>
              <a:t>nad poklady a všetky bohatstvá,</a:t>
            </a:r>
            <a:br>
              <a:rPr lang="sk-SK" sz="3600" dirty="0"/>
            </a:br>
            <a:r>
              <a:rPr lang="sk-SK" sz="3600" dirty="0"/>
              <a:t>veľkosť Tvoja sa zmerať nedá.</a:t>
            </a:r>
          </a:p>
        </p:txBody>
      </p:sp>
    </p:spTree>
    <p:extLst>
      <p:ext uri="{BB962C8B-B14F-4D97-AF65-F5344CB8AC3E}">
        <p14:creationId xmlns:p14="http://schemas.microsoft.com/office/powerpoint/2010/main" val="2993352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Ó, môj Pán, trpel si za mňa,</a:t>
            </a:r>
            <a:br>
              <a:rPr lang="sk-SK" sz="3600" dirty="0"/>
            </a:br>
            <a:r>
              <a:rPr lang="sk-SK" sz="3600" dirty="0"/>
              <a:t>na kríži sám si všetky hriechy vzal,</a:t>
            </a:r>
            <a:br>
              <a:rPr lang="sk-SK" sz="3600" dirty="0"/>
            </a:br>
            <a:r>
              <a:rPr lang="sk-SK" sz="3600" dirty="0"/>
              <a:t>aby som s Tebou večne žil,</a:t>
            </a:r>
            <a:br>
              <a:rPr lang="sk-SK" sz="3600" dirty="0"/>
            </a:br>
            <a:r>
              <a:rPr lang="sk-SK" sz="3600" dirty="0"/>
              <a:t>Ty, Pane, si ma svojou krvou vykúpil.</a:t>
            </a:r>
          </a:p>
        </p:txBody>
      </p:sp>
    </p:spTree>
    <p:extLst>
      <p:ext uri="{BB962C8B-B14F-4D97-AF65-F5344CB8AC3E}">
        <p14:creationId xmlns:p14="http://schemas.microsoft.com/office/powerpoint/2010/main" val="177537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2</TotalTime>
  <Words>23</Words>
  <Application>Microsoft Macintosh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Black</vt:lpstr>
      <vt:lpstr>PowerPoint Presentation</vt:lpstr>
      <vt:lpstr>Nad všetkých kráľov a nad moci, nad prírodou a stvorené veci, nad všetku múdrosť a cesty človeka, Ty si bol skôr, než tento svet začal.</vt:lpstr>
      <vt:lpstr>Nad všetky tróny a kráľovstvá, nad všetky divy, ktoré kedy svet znal, nad poklady a všetky bohatstvá, veľkosť Tvoja sa zmerať nedá.</vt:lpstr>
      <vt:lpstr>Ó, môj Pán, trpel si za mňa, na kríži sám si všetky hriechy vzal, aby som s Tebou večne žil, Ty, Pane, si ma svojou krvou vykúpil.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Tomašovič, Marek</dc:creator>
  <cp:lastModifiedBy>Tomašovič, Marek</cp:lastModifiedBy>
  <cp:revision>1</cp:revision>
  <dcterms:created xsi:type="dcterms:W3CDTF">2019-01-12T18:26:49Z</dcterms:created>
  <dcterms:modified xsi:type="dcterms:W3CDTF">2019-01-12T18:29:21Z</dcterms:modified>
</cp:coreProperties>
</file>