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73" r:id="rId6"/>
    <p:sldId id="269" r:id="rId7"/>
    <p:sldId id="270" r:id="rId8"/>
    <p:sldId id="271" r:id="rId9"/>
    <p:sldId id="272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31"/>
  </p:normalViewPr>
  <p:slideViewPr>
    <p:cSldViewPr snapToGrid="0" snapToObjects="1">
      <p:cViewPr varScale="1">
        <p:scale>
          <a:sx n="143" d="100"/>
          <a:sy n="143" d="100"/>
        </p:scale>
        <p:origin x="22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Stojím</a:t>
            </a:r>
            <a:r>
              <a:rPr lang="en-US" sz="3600" dirty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Tebou</a:t>
            </a:r>
            <a:r>
              <a:rPr lang="en-US" sz="3600" dirty="0"/>
              <a:t>, Pane, s </a:t>
            </a:r>
            <a:r>
              <a:rPr lang="en-US" sz="3600" dirty="0" err="1"/>
              <a:t>modlitbou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ďakujem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kráčaš</a:t>
            </a:r>
            <a:r>
              <a:rPr lang="en-US" sz="3600" dirty="0"/>
              <a:t> so </a:t>
            </a:r>
            <a:r>
              <a:rPr lang="en-US" sz="3600" dirty="0" err="1"/>
              <a:t>mnou</a:t>
            </a:r>
            <a:r>
              <a:rPr lang="en-US" sz="3600" dirty="0"/>
              <a:t> v </a:t>
            </a:r>
            <a:r>
              <a:rPr lang="en-US" sz="3600" dirty="0" err="1"/>
              <a:t>skúškach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ubúda</a:t>
            </a:r>
            <a:r>
              <a:rPr lang="en-US" sz="3600" dirty="0"/>
              <a:t> </a:t>
            </a:r>
            <a:r>
              <a:rPr lang="en-US" sz="3600" dirty="0" err="1"/>
              <a:t>síl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Cítim Tvoju dlaň,</a:t>
            </a:r>
            <a:r>
              <a:rPr lang="en-US" sz="3600" dirty="0"/>
              <a:t> </a:t>
            </a:r>
            <a:r>
              <a:rPr lang="sk-SK" sz="3600" dirty="0"/>
              <a:t>tak ma, prosím, chráň,</a:t>
            </a:r>
            <a:br>
              <a:rPr lang="sk-SK" sz="3600" dirty="0"/>
            </a:br>
            <a:r>
              <a:rPr lang="sk-SK" sz="3600" dirty="0"/>
              <a:t>nech viery zrak môj stále hľadí</a:t>
            </a:r>
            <a:r>
              <a:rPr lang="en-US" sz="3600" dirty="0"/>
              <a:t> </a:t>
            </a:r>
            <a:r>
              <a:rPr lang="sk-SK" sz="3600" dirty="0"/>
              <a:t>s túžbou </a:t>
            </a:r>
            <a:br>
              <a:rPr lang="en-US" sz="3600" dirty="0"/>
            </a:br>
            <a:r>
              <a:rPr lang="sk-SK" sz="3600" dirty="0"/>
              <a:t>do nebeských brán.</a:t>
            </a:r>
          </a:p>
        </p:txBody>
      </p:sp>
    </p:spTree>
    <p:extLst>
      <p:ext uri="{BB962C8B-B14F-4D97-AF65-F5344CB8AC3E}">
        <p14:creationId xmlns:p14="http://schemas.microsoft.com/office/powerpoint/2010/main" val="297621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Rád pôjdem cestou tou,</a:t>
            </a:r>
            <a:br>
              <a:rPr lang="sk-SK" sz="3600" dirty="0"/>
            </a:br>
            <a:r>
              <a:rPr lang="sk-SK" sz="3600" dirty="0"/>
              <a:t>tou cestou tŕnia predo mnou,</a:t>
            </a:r>
            <a:br>
              <a:rPr lang="sk-SK" sz="3600" dirty="0"/>
            </a:br>
            <a:r>
              <a:rPr lang="sk-SK" sz="3600" dirty="0"/>
              <a:t>veď sám Ty si kráčal ňou.</a:t>
            </a:r>
          </a:p>
        </p:txBody>
      </p:sp>
    </p:spTree>
    <p:extLst>
      <p:ext uri="{BB962C8B-B14F-4D97-AF65-F5344CB8AC3E}">
        <p14:creationId xmlns:p14="http://schemas.microsoft.com/office/powerpoint/2010/main" val="190119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Ty sám si niesol batoh vín,</a:t>
            </a:r>
            <a:br>
              <a:rPr lang="sk-SK" sz="3600" dirty="0"/>
            </a:br>
            <a:r>
              <a:rPr lang="sk-SK" sz="3600" dirty="0"/>
              <a:t>ten batoh skutkov zlých,</a:t>
            </a:r>
            <a:br>
              <a:rPr lang="sk-SK" sz="3600" dirty="0"/>
            </a:br>
            <a:r>
              <a:rPr lang="sk-SK" sz="3600" dirty="0"/>
              <a:t>aj tých dnešných.</a:t>
            </a:r>
          </a:p>
        </p:txBody>
      </p:sp>
    </p:spTree>
    <p:extLst>
      <p:ext uri="{BB962C8B-B14F-4D97-AF65-F5344CB8AC3E}">
        <p14:creationId xmlns:p14="http://schemas.microsoft.com/office/powerpoint/2010/main" val="390728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Keď sa blíži pád,</a:t>
            </a:r>
            <a:r>
              <a:rPr lang="en-US" sz="3600" dirty="0"/>
              <a:t> </a:t>
            </a:r>
            <a:r>
              <a:rPr lang="sk-SK" sz="3600" dirty="0"/>
              <a:t>daj mi silu stáť,</a:t>
            </a:r>
            <a:br>
              <a:rPr lang="sk-SK" sz="3600" dirty="0"/>
            </a:br>
            <a:r>
              <a:rPr lang="sk-SK" sz="3600" dirty="0"/>
              <a:t>veď Golgota je miestom výhry,</a:t>
            </a:r>
            <a:r>
              <a:rPr lang="en-US" sz="3600" dirty="0"/>
              <a:t> </a:t>
            </a:r>
            <a:r>
              <a:rPr lang="sk-SK" sz="3600" dirty="0"/>
              <a:t>túži</a:t>
            </a:r>
            <a:r>
              <a:rPr lang="en-US" sz="3600" dirty="0"/>
              <a:t>m </a:t>
            </a:r>
            <a:br>
              <a:rPr lang="en-US" sz="3600" dirty="0"/>
            </a:br>
            <a:r>
              <a:rPr lang="sk-SK" sz="3600" dirty="0"/>
              <a:t>aj dnes pod ňou stáť.</a:t>
            </a:r>
          </a:p>
        </p:txBody>
      </p:sp>
    </p:spTree>
    <p:extLst>
      <p:ext uri="{BB962C8B-B14F-4D97-AF65-F5344CB8AC3E}">
        <p14:creationId xmlns:p14="http://schemas.microsoft.com/office/powerpoint/2010/main" val="282354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Moje zápasy dávno vyhral si,</a:t>
            </a:r>
            <a:br>
              <a:rPr lang="sk-SK" sz="3600" dirty="0"/>
            </a:br>
            <a:r>
              <a:rPr lang="sk-SK" sz="3600" dirty="0"/>
              <a:t>tú pravdu aj dnes túžim prežiť,</a:t>
            </a:r>
            <a:r>
              <a:rPr lang="en-US" sz="3600" dirty="0"/>
              <a:t> </a:t>
            </a:r>
            <a:r>
              <a:rPr lang="sk-SK" sz="3600" dirty="0"/>
              <a:t>kráčať </a:t>
            </a:r>
            <a:br>
              <a:rPr lang="en-US" sz="3600" dirty="0"/>
            </a:br>
            <a:r>
              <a:rPr lang="sk-SK" sz="3600" dirty="0"/>
              <a:t>cestou, čo spasí.</a:t>
            </a:r>
          </a:p>
        </p:txBody>
      </p:sp>
    </p:spTree>
    <p:extLst>
      <p:ext uri="{BB962C8B-B14F-4D97-AF65-F5344CB8AC3E}">
        <p14:creationId xmlns:p14="http://schemas.microsoft.com/office/powerpoint/2010/main" val="254079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Viem, to nie je sen,</a:t>
            </a:r>
            <a:r>
              <a:rPr lang="en-US" sz="3600" dirty="0"/>
              <a:t> </a:t>
            </a:r>
            <a:r>
              <a:rPr lang="sk-SK" sz="3600" dirty="0"/>
              <a:t>že raz príde deň,</a:t>
            </a:r>
            <a:br>
              <a:rPr lang="sk-SK" sz="3600" dirty="0"/>
            </a:br>
            <a:r>
              <a:rPr lang="sk-SK" sz="3600" dirty="0"/>
              <a:t>do príbytkov,</a:t>
            </a:r>
            <a:r>
              <a:rPr lang="en-US" sz="3600" dirty="0"/>
              <a:t> </a:t>
            </a:r>
            <a:r>
              <a:rPr lang="sk-SK" sz="3600" dirty="0"/>
              <a:t>čo chystať si šiel,</a:t>
            </a:r>
            <a:r>
              <a:rPr lang="en-US" sz="3600" dirty="0"/>
              <a:t> </a:t>
            </a:r>
            <a:r>
              <a:rPr lang="sk-SK" sz="3600" dirty="0"/>
              <a:t>bránu </a:t>
            </a:r>
            <a:br>
              <a:rPr lang="en-US" sz="3600" dirty="0"/>
            </a:br>
            <a:r>
              <a:rPr lang="sk-SK" sz="3600" dirty="0"/>
              <a:t>aj mne otvoríš.</a:t>
            </a:r>
          </a:p>
        </p:txBody>
      </p:sp>
    </p:spTree>
    <p:extLst>
      <p:ext uri="{BB962C8B-B14F-4D97-AF65-F5344CB8AC3E}">
        <p14:creationId xmlns:p14="http://schemas.microsoft.com/office/powerpoint/2010/main" val="409819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Úsmev na tvári</a:t>
            </a:r>
            <a:r>
              <a:rPr lang="en-US" sz="3600" dirty="0"/>
              <a:t> </a:t>
            </a:r>
            <a:r>
              <a:rPr lang="sk-SK" sz="3600" dirty="0"/>
              <a:t>tam sa rozžiari,</a:t>
            </a:r>
            <a:br>
              <a:rPr lang="sk-SK" sz="3600" dirty="0"/>
            </a:br>
            <a:r>
              <a:rPr lang="sk-SK" sz="3600" dirty="0"/>
              <a:t>do srdca novú pieseň vložíš,</a:t>
            </a:r>
            <a:r>
              <a:rPr lang="en-US" sz="3600" dirty="0"/>
              <a:t> </a:t>
            </a:r>
            <a:r>
              <a:rPr lang="sk-SK" sz="3600" dirty="0"/>
              <a:t>krásny </a:t>
            </a:r>
            <a:br>
              <a:rPr lang="en-US" sz="3600" dirty="0"/>
            </a:br>
            <a:r>
              <a:rPr lang="sk-SK" sz="3600" dirty="0"/>
              <a:t>raj sa otvorí.</a:t>
            </a:r>
          </a:p>
        </p:txBody>
      </p:sp>
    </p:spTree>
    <p:extLst>
      <p:ext uri="{BB962C8B-B14F-4D97-AF65-F5344CB8AC3E}">
        <p14:creationId xmlns:p14="http://schemas.microsoft.com/office/powerpoint/2010/main" val="1464720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17</TotalTime>
  <Words>66</Words>
  <Application>Microsoft Macintosh PowerPoint</Application>
  <PresentationFormat>On-screen Show (16:9)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Black</vt:lpstr>
      <vt:lpstr>PowerPoint Presentation</vt:lpstr>
      <vt:lpstr>Stojím pred Tebou, Pane, s modlitbou a ďakujem, že kráčaš so mnou v skúškach,  keď ubúda síl.</vt:lpstr>
      <vt:lpstr>Cítim Tvoju dlaň, tak ma, prosím, chráň, nech viery zrak môj stále hľadí s túžbou  do nebeských brán.</vt:lpstr>
      <vt:lpstr>Rád pôjdem cestou tou, tou cestou tŕnia predo mnou, veď sám Ty si kráčal ňou.</vt:lpstr>
      <vt:lpstr>Ty sám si niesol batoh vín, ten batoh skutkov zlých, aj tých dnešných.</vt:lpstr>
      <vt:lpstr>Keď sa blíži pád, daj mi silu stáť, veď Golgota je miestom výhry, túžim  aj dnes pod ňou stáť.</vt:lpstr>
      <vt:lpstr>Moje zápasy dávno vyhral si, tú pravdu aj dnes túžim prežiť, kráčať  cestou, čo spasí.</vt:lpstr>
      <vt:lpstr>Viem, to nie je sen, že raz príde deň, do príbytkov, čo chystať si šiel, bránu  aj mne otvoríš.</vt:lpstr>
      <vt:lpstr>Úsmev na tvári tam sa rozžiari, do srdca novú pieseň vložíš, krásny  raj sa otvorí.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Tomašovič, Marek</cp:lastModifiedBy>
  <cp:revision>1</cp:revision>
  <dcterms:created xsi:type="dcterms:W3CDTF">2018-11-10T14:31:50Z</dcterms:created>
  <dcterms:modified xsi:type="dcterms:W3CDTF">2018-11-10T14:49:32Z</dcterms:modified>
</cp:coreProperties>
</file>