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1"/>
  </p:normalViewPr>
  <p:slideViewPr>
    <p:cSldViewPr snapToGrid="0" snapToObjects="1">
      <p:cViewPr varScale="1">
        <p:scale>
          <a:sx n="143" d="100"/>
          <a:sy n="143" d="100"/>
        </p:scale>
        <p:origin x="22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3/17/18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Aj keby nekvitol </a:t>
            </a:r>
            <a:r>
              <a:rPr lang="sk-SK" sz="3600" dirty="0" err="1"/>
              <a:t>fík</a:t>
            </a:r>
            <a:r>
              <a:rPr lang="sk-SK" sz="3600" dirty="0"/>
              <a:t>, </a:t>
            </a:r>
            <a:br>
              <a:rPr lang="sk-SK" sz="3600" dirty="0"/>
            </a:br>
            <a:r>
              <a:rPr lang="sk-SK" sz="3600" dirty="0"/>
              <a:t>aj keby nerodila zem, </a:t>
            </a:r>
            <a:br>
              <a:rPr lang="sk-SK" sz="3600" dirty="0"/>
            </a:br>
            <a:r>
              <a:rPr lang="sk-SK" sz="3600" dirty="0"/>
              <a:t>aj keby nebesá nedoniesli svetlo v nové ráno.  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A aj keď polia zlyhajú </a:t>
            </a:r>
            <a:br>
              <a:rPr lang="sk-SK" sz="3600" dirty="0"/>
            </a:br>
            <a:r>
              <a:rPr lang="sk-SK" sz="3600" dirty="0"/>
              <a:t>a sýpky prázdne zostanú, </a:t>
            </a:r>
            <a:br>
              <a:rPr lang="sk-SK" sz="3600" dirty="0"/>
            </a:br>
            <a:r>
              <a:rPr lang="sk-SK" sz="3600" dirty="0"/>
              <a:t>aj keď všetko vôkol volá, že Boh nie je.</a:t>
            </a:r>
          </a:p>
        </p:txBody>
      </p:sp>
    </p:spTree>
    <p:extLst>
      <p:ext uri="{BB962C8B-B14F-4D97-AF65-F5344CB8AC3E}">
        <p14:creationId xmlns:p14="http://schemas.microsoft.com/office/powerpoint/2010/main" val="391832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Áno práve vtedy pozdvihnem svoj hlas a budem spievať chvály. </a:t>
            </a:r>
            <a:br>
              <a:rPr lang="sk-SK" sz="3600" dirty="0"/>
            </a:br>
            <a:r>
              <a:rPr lang="sk-SK" sz="3600" dirty="0"/>
              <a:t>Uprostred trápení, uprostred súžení</a:t>
            </a:r>
            <a:br>
              <a:rPr lang="sk-SK" sz="3600" dirty="0"/>
            </a:br>
            <a:r>
              <a:rPr lang="sk-SK" sz="3600" dirty="0"/>
              <a:t>Ježiš je Pán. </a:t>
            </a:r>
          </a:p>
        </p:txBody>
      </p:sp>
    </p:spTree>
    <p:extLst>
      <p:ext uri="{BB962C8B-B14F-4D97-AF65-F5344CB8AC3E}">
        <p14:creationId xmlns:p14="http://schemas.microsoft.com/office/powerpoint/2010/main" val="881293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Áno, práve vtedy pozdvihnem svoj hlas a budem spievať chvály. </a:t>
            </a:r>
            <a:br>
              <a:rPr lang="sk-SK" sz="3600" dirty="0"/>
            </a:br>
            <a:r>
              <a:rPr lang="sk-SK" sz="3600" dirty="0"/>
              <a:t>Lebo verím, v neho verím.</a:t>
            </a:r>
          </a:p>
        </p:txBody>
      </p:sp>
    </p:spTree>
    <p:extLst>
      <p:ext uri="{BB962C8B-B14F-4D97-AF65-F5344CB8AC3E}">
        <p14:creationId xmlns:p14="http://schemas.microsoft.com/office/powerpoint/2010/main" val="68228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Áno, práve vtedy pozdvihnem svoj hlas a budem spievať chvály. </a:t>
            </a:r>
            <a:br>
              <a:rPr lang="sk-SK" sz="3600" dirty="0"/>
            </a:br>
            <a:r>
              <a:rPr lang="sk-SK" sz="3600" dirty="0"/>
              <a:t>Lebo verím, v neho verím,</a:t>
            </a:r>
            <a:br>
              <a:rPr lang="sk-SK" sz="3600" dirty="0"/>
            </a:br>
            <a:r>
              <a:rPr lang="sk-SK" sz="3600" dirty="0"/>
              <a:t>aj keby nekvitol </a:t>
            </a:r>
            <a:r>
              <a:rPr lang="sk-SK" sz="3600" dirty="0" err="1"/>
              <a:t>fík</a:t>
            </a:r>
            <a:r>
              <a:rPr lang="sk-SK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95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Keď blízky priateľ opustí, </a:t>
            </a:r>
            <a:br>
              <a:rPr lang="sk-SK" sz="3600" dirty="0"/>
            </a:br>
            <a:r>
              <a:rPr lang="sk-SK" sz="3600" dirty="0"/>
              <a:t>a je tak ťažké odpustiť. </a:t>
            </a:r>
            <a:br>
              <a:rPr lang="sk-SK" sz="3600" dirty="0"/>
            </a:br>
            <a:r>
              <a:rPr lang="sk-SK" sz="3600" dirty="0"/>
              <a:t>Keď sa múry v mojom vnútri zrazu rúcajú.  </a:t>
            </a:r>
          </a:p>
        </p:txBody>
      </p:sp>
    </p:spTree>
    <p:extLst>
      <p:ext uri="{BB962C8B-B14F-4D97-AF65-F5344CB8AC3E}">
        <p14:creationId xmlns:p14="http://schemas.microsoft.com/office/powerpoint/2010/main" val="346025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Keď sa zdá, že to neskončí, </a:t>
            </a:r>
            <a:br>
              <a:rPr lang="sk-SK" sz="3600" dirty="0"/>
            </a:br>
            <a:r>
              <a:rPr lang="sk-SK" sz="3600" dirty="0"/>
              <a:t>slzy sa tlačia do očí, </a:t>
            </a:r>
            <a:br>
              <a:rPr lang="sk-SK" sz="3600" dirty="0"/>
            </a:br>
            <a:r>
              <a:rPr lang="sk-SK" sz="3600" dirty="0"/>
              <a:t>viem, že stojíš blízko tých, čo v Teba dúfajú.</a:t>
            </a:r>
          </a:p>
        </p:txBody>
      </p:sp>
    </p:spTree>
    <p:extLst>
      <p:ext uri="{BB962C8B-B14F-4D97-AF65-F5344CB8AC3E}">
        <p14:creationId xmlns:p14="http://schemas.microsoft.com/office/powerpoint/2010/main" val="326318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10</TotalTime>
  <Words>53</Words>
  <Application>Microsoft Macintosh PowerPoint</Application>
  <PresentationFormat>On-screen Show (16:9)</PresentationFormat>
  <Paragraphs>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Black</vt:lpstr>
      <vt:lpstr>PowerPoint Presentation</vt:lpstr>
      <vt:lpstr>Aj keby nekvitol fík,  aj keby nerodila zem,  aj keby nebesá nedoniesli svetlo v nové ráno.  </vt:lpstr>
      <vt:lpstr>A aj keď polia zlyhajú  a sýpky prázdne zostanú,  aj keď všetko vôkol volá, že Boh nie je.</vt:lpstr>
      <vt:lpstr>Áno práve vtedy pozdvihnem svoj hlas a budem spievať chvály.  Uprostred trápení, uprostred súžení Ježiš je Pán. </vt:lpstr>
      <vt:lpstr>Áno, práve vtedy pozdvihnem svoj hlas a budem spievať chvály.  Lebo verím, v neho verím.</vt:lpstr>
      <vt:lpstr>Áno, práve vtedy pozdvihnem svoj hlas a budem spievať chvály.  Lebo verím, v neho verím, aj keby nekvitol fík.</vt:lpstr>
      <vt:lpstr>Keď blízky priateľ opustí,  a je tak ťažké odpustiť.  Keď sa múry v mojom vnútri zrazu rúcajú.  </vt:lpstr>
      <vt:lpstr>Keď sa zdá, že to neskončí,  slzy sa tlačia do očí,  viem, že stojíš blízko tých, čo v Teba dúfajú.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2018-03-17T14:03:01Z</dcterms:created>
  <dcterms:modified xsi:type="dcterms:W3CDTF">2018-03-17T14:13:15Z</dcterms:modified>
</cp:coreProperties>
</file>