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1"/>
  </p:normalViewPr>
  <p:slideViewPr>
    <p:cSldViewPr snapToGrid="0" snapToObjects="1">
      <p:cViewPr varScale="1">
        <p:scale>
          <a:sx n="143" d="100"/>
          <a:sy n="143" d="100"/>
        </p:scale>
        <p:origin x="22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3/3/18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Jediné miesto, kde pokoj nájdem,</a:t>
            </a:r>
            <a:br>
              <a:rPr lang="sk-SK" sz="3600" dirty="0"/>
            </a:br>
            <a:r>
              <a:rPr lang="sk-SK" sz="3600" dirty="0"/>
              <a:t>tam, kde sa cítim v bezpečí,</a:t>
            </a:r>
            <a:br>
              <a:rPr lang="sk-SK" sz="3600" dirty="0"/>
            </a:br>
            <a:r>
              <a:rPr lang="sk-SK" sz="3600" dirty="0"/>
              <a:t>je pri tebe, Ježiš, tam všetko nájdem,</a:t>
            </a:r>
            <a:br>
              <a:rPr lang="sk-SK" sz="3600" dirty="0"/>
            </a:br>
            <a:r>
              <a:rPr lang="sk-SK" sz="3600" dirty="0"/>
              <a:t>ty ma vždy o tom presvedčíš.</a:t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Už sa nemusím báť neistých dní,</a:t>
            </a:r>
            <a:br>
              <a:rPr lang="sk-SK" sz="3600" dirty="0"/>
            </a:br>
            <a:r>
              <a:rPr lang="sk-SK" sz="3600" dirty="0"/>
              <a:t>keď ty vo mne prebývaš.</a:t>
            </a:r>
            <a:br>
              <a:rPr lang="sk-SK" sz="3600" dirty="0"/>
            </a:br>
            <a:r>
              <a:rPr lang="sk-SK" sz="3600" dirty="0"/>
              <a:t>Teraz pevne smiem stáť, mojou istotou si,</a:t>
            </a:r>
            <a:br>
              <a:rPr lang="sk-SK" sz="3600" dirty="0"/>
            </a:br>
            <a:r>
              <a:rPr lang="sk-SK" sz="3600" dirty="0"/>
              <a:t>Ježiš, všetko máš.</a:t>
            </a:r>
          </a:p>
        </p:txBody>
      </p:sp>
    </p:spTree>
    <p:extLst>
      <p:ext uri="{BB962C8B-B14F-4D97-AF65-F5344CB8AC3E}">
        <p14:creationId xmlns:p14="http://schemas.microsoft.com/office/powerpoint/2010/main" val="38715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err="1"/>
              <a:t>Immanuel</a:t>
            </a:r>
            <a:r>
              <a:rPr lang="sk-SK" sz="3600" dirty="0"/>
              <a:t>, </a:t>
            </a:r>
            <a:r>
              <a:rPr lang="sk-SK" sz="3600" dirty="0" err="1"/>
              <a:t>Immanuel</a:t>
            </a:r>
            <a:r>
              <a:rPr lang="sk-SK" sz="3600" dirty="0"/>
              <a:t>,</a:t>
            </a:r>
            <a:br>
              <a:rPr lang="sk-SK" sz="3600" dirty="0"/>
            </a:br>
            <a:r>
              <a:rPr lang="sk-SK" sz="3600" dirty="0"/>
              <a:t>viem, že ty sám nado mnou stále bdieš.</a:t>
            </a:r>
          </a:p>
        </p:txBody>
      </p:sp>
    </p:spTree>
    <p:extLst>
      <p:ext uri="{BB962C8B-B14F-4D97-AF65-F5344CB8AC3E}">
        <p14:creationId xmlns:p14="http://schemas.microsoft.com/office/powerpoint/2010/main" val="414709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err="1"/>
              <a:t>Immanuel</a:t>
            </a:r>
            <a:r>
              <a:rPr lang="sk-SK" sz="3600" dirty="0"/>
              <a:t>, </a:t>
            </a:r>
            <a:r>
              <a:rPr lang="sk-SK" sz="3600" dirty="0" err="1"/>
              <a:t>Immanuel</a:t>
            </a:r>
            <a:r>
              <a:rPr lang="sk-SK" sz="3600" dirty="0"/>
              <a:t>,</a:t>
            </a:r>
            <a:br>
              <a:rPr lang="sk-SK" sz="3600" dirty="0"/>
            </a:br>
            <a:r>
              <a:rPr lang="sk-SK" sz="3600" dirty="0"/>
              <a:t>v dave poznáš môj hlas, nikdy nezanecháš,</a:t>
            </a:r>
            <a:br>
              <a:rPr lang="sk-SK" sz="3600" dirty="0"/>
            </a:br>
            <a:r>
              <a:rPr lang="sk-SK" sz="3600" dirty="0"/>
              <a:t>pri mne budeš stáť.</a:t>
            </a:r>
          </a:p>
        </p:txBody>
      </p:sp>
    </p:spTree>
    <p:extLst>
      <p:ext uri="{BB962C8B-B14F-4D97-AF65-F5344CB8AC3E}">
        <p14:creationId xmlns:p14="http://schemas.microsoft.com/office/powerpoint/2010/main" val="278088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2</TotalTime>
  <Words>22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PowerPoint Presentation</vt:lpstr>
      <vt:lpstr>Jediné miesto, kde pokoj nájdem, tam, kde sa cítim v bezpečí, je pri tebe, Ježiš, tam všetko nájdem, ty ma vždy o tom presvedčíš. </vt:lpstr>
      <vt:lpstr>Už sa nemusím báť neistých dní, keď ty vo mne prebývaš. Teraz pevne smiem stáť, mojou istotou si, Ježiš, všetko máš.</vt:lpstr>
      <vt:lpstr>Immanuel, Immanuel, viem, že ty sám nado mnou stále bdieš.</vt:lpstr>
      <vt:lpstr>Immanuel, Immanuel, v dave poznáš môj hlas, nikdy nezanecháš, pri mne budeš stáť.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2018-03-03T14:18:14Z</dcterms:created>
  <dcterms:modified xsi:type="dcterms:W3CDTF">2018-03-03T14:20:36Z</dcterms:modified>
</cp:coreProperties>
</file>