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31"/>
  </p:normalViewPr>
  <p:slideViewPr>
    <p:cSldViewPr snapToGrid="0" snapToObjects="1">
      <p:cViewPr varScale="1">
        <p:scale>
          <a:sx n="143" d="100"/>
          <a:sy n="143" d="100"/>
        </p:scale>
        <p:origin x="224" y="20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Celý </a:t>
            </a:r>
            <a:r>
              <a:rPr lang="sk-SK" sz="3600" dirty="0" err="1"/>
              <a:t>život</a:t>
            </a:r>
            <a:r>
              <a:rPr lang="sk-SK" sz="3600" dirty="0"/>
              <a:t> chcem </a:t>
            </a:r>
            <a:r>
              <a:rPr lang="sk-SK" sz="3600" dirty="0" err="1"/>
              <a:t>spievat</a:t>
            </a:r>
            <a:r>
              <a:rPr lang="sk-SK" sz="3600" dirty="0"/>
              <a:t>̌ Tebe, Pane!</a:t>
            </a:r>
            <a:br>
              <a:rPr lang="sk-SK" sz="3600" dirty="0"/>
            </a:br>
            <a:r>
              <a:rPr lang="sk-SK" sz="3600" dirty="0" err="1"/>
              <a:t>Ospevovat</a:t>
            </a:r>
            <a:r>
              <a:rPr lang="sk-SK" sz="3600" dirty="0"/>
              <a:t>̌ budem </a:t>
            </a:r>
            <a:r>
              <a:rPr lang="sk-SK" sz="3600" dirty="0" err="1"/>
              <a:t>Ťa</a:t>
            </a:r>
            <a:r>
              <a:rPr lang="sk-SK" sz="3600" dirty="0"/>
              <a:t>, </a:t>
            </a:r>
            <a:r>
              <a:rPr lang="sk-SK" sz="3600" dirty="0" err="1"/>
              <a:t>dokial</a:t>
            </a:r>
            <a:r>
              <a:rPr lang="sk-SK" sz="3600" dirty="0"/>
              <a:t>̌ </a:t>
            </a:r>
            <a:r>
              <a:rPr lang="sk-SK" sz="3600" dirty="0" err="1"/>
              <a:t>žijem</a:t>
            </a:r>
            <a:r>
              <a:rPr lang="sk-SK" sz="3600" dirty="0"/>
              <a:t>.</a:t>
            </a:r>
            <a:br>
              <a:rPr lang="sk-SK" sz="3600" dirty="0"/>
            </a:br>
            <a:r>
              <a:rPr lang="sk-SK" sz="3600" dirty="0"/>
              <a:t>Na Teba </a:t>
            </a:r>
            <a:r>
              <a:rPr lang="sk-SK" sz="3600" dirty="0" err="1"/>
              <a:t>mysliet</a:t>
            </a:r>
            <a:r>
              <a:rPr lang="sk-SK" sz="3600" dirty="0"/>
              <a:t>̌, Pane, je </a:t>
            </a:r>
            <a:r>
              <a:rPr lang="sk-SK" sz="3600" dirty="0" err="1"/>
              <a:t>najmilšie</a:t>
            </a:r>
            <a:r>
              <a:rPr lang="sk-SK" sz="3600" dirty="0"/>
              <a:t>.</a:t>
            </a:r>
            <a:br>
              <a:rPr lang="sk-SK" sz="3600" dirty="0"/>
            </a:br>
            <a:r>
              <a:rPr lang="sk-SK" sz="3600" dirty="0"/>
              <a:t>Radujme sa, </a:t>
            </a:r>
            <a:r>
              <a:rPr lang="sk-SK" sz="3600" dirty="0" err="1"/>
              <a:t>veseľme</a:t>
            </a:r>
            <a:r>
              <a:rPr lang="sk-SK" sz="3600" dirty="0"/>
              <a:t> sa v </a:t>
            </a:r>
            <a:r>
              <a:rPr lang="sk-SK" sz="3600" dirty="0" err="1"/>
              <a:t>Pánovi</a:t>
            </a:r>
            <a:r>
              <a:rPr lang="sk-SK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/: </a:t>
            </a:r>
            <a:r>
              <a:rPr lang="sk-SK" sz="3600" dirty="0" err="1"/>
              <a:t>Chvál</a:t>
            </a:r>
            <a:r>
              <a:rPr lang="sk-SK" sz="3600" dirty="0"/>
              <a:t>̌ </a:t>
            </a:r>
            <a:r>
              <a:rPr lang="sk-SK" sz="3600" dirty="0" err="1"/>
              <a:t>Pána</a:t>
            </a:r>
            <a:r>
              <a:rPr lang="sk-SK" sz="3600" dirty="0"/>
              <a:t> </a:t>
            </a:r>
            <a:r>
              <a:rPr lang="sk-SK" sz="3600" dirty="0" err="1"/>
              <a:t>duša</a:t>
            </a:r>
            <a:r>
              <a:rPr lang="sk-SK" sz="3600" dirty="0"/>
              <a:t> moja, </a:t>
            </a:r>
            <a:r>
              <a:rPr lang="sk-SK" sz="3600" dirty="0" err="1"/>
              <a:t>haleluja</a:t>
            </a:r>
            <a:r>
              <a:rPr lang="sk-SK" sz="3600" dirty="0"/>
              <a:t>!</a:t>
            </a:r>
            <a:br>
              <a:rPr lang="sk-SK" sz="3600" dirty="0"/>
            </a:br>
            <a:r>
              <a:rPr lang="sk-SK" sz="3600" dirty="0" err="1"/>
              <a:t>Chvál</a:t>
            </a:r>
            <a:r>
              <a:rPr lang="sk-SK" sz="3600" dirty="0"/>
              <a:t>̌ </a:t>
            </a:r>
            <a:r>
              <a:rPr lang="sk-SK" sz="3600" dirty="0" err="1"/>
              <a:t>Pána</a:t>
            </a:r>
            <a:r>
              <a:rPr lang="sk-SK" sz="3600" dirty="0"/>
              <a:t> </a:t>
            </a:r>
            <a:r>
              <a:rPr lang="sk-SK" sz="3600" dirty="0" err="1"/>
              <a:t>duša</a:t>
            </a:r>
            <a:r>
              <a:rPr lang="sk-SK" sz="3600" dirty="0"/>
              <a:t> moja, </a:t>
            </a:r>
            <a:r>
              <a:rPr lang="sk-SK" sz="3600" dirty="0" err="1"/>
              <a:t>haleluja</a:t>
            </a:r>
            <a:r>
              <a:rPr lang="sk-SK" sz="3600" dirty="0"/>
              <a:t>! :/</a:t>
            </a:r>
          </a:p>
        </p:txBody>
      </p:sp>
    </p:spTree>
    <p:extLst>
      <p:ext uri="{BB962C8B-B14F-4D97-AF65-F5344CB8AC3E}">
        <p14:creationId xmlns:p14="http://schemas.microsoft.com/office/powerpoint/2010/main" val="996868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Celý </a:t>
            </a:r>
            <a:r>
              <a:rPr lang="sk-SK" sz="3600" dirty="0" err="1"/>
              <a:t>život</a:t>
            </a:r>
            <a:r>
              <a:rPr lang="sk-SK" sz="3600" dirty="0"/>
              <a:t> chcem </a:t>
            </a:r>
            <a:r>
              <a:rPr lang="sk-SK" sz="3600" dirty="0" err="1"/>
              <a:t>slúžit</a:t>
            </a:r>
            <a:r>
              <a:rPr lang="sk-SK" sz="3600" dirty="0"/>
              <a:t>̌ Tebe, Pane,</a:t>
            </a:r>
            <a:br>
              <a:rPr lang="sk-SK" sz="3600" dirty="0"/>
            </a:br>
            <a:r>
              <a:rPr lang="sk-SK" sz="3600" dirty="0" err="1"/>
              <a:t>počúvat</a:t>
            </a:r>
            <a:r>
              <a:rPr lang="sk-SK" sz="3600" dirty="0"/>
              <a:t>̌ Tvoj hlas budem, </a:t>
            </a:r>
            <a:r>
              <a:rPr lang="sk-SK" sz="3600" dirty="0" err="1"/>
              <a:t>dokial</a:t>
            </a:r>
            <a:r>
              <a:rPr lang="sk-SK" sz="3600" dirty="0"/>
              <a:t>̌ </a:t>
            </a:r>
            <a:r>
              <a:rPr lang="sk-SK" sz="3600" dirty="0" err="1"/>
              <a:t>žijem</a:t>
            </a:r>
            <a:r>
              <a:rPr lang="sk-SK" sz="3600" dirty="0"/>
              <a:t>.</a:t>
            </a:r>
            <a:br>
              <a:rPr lang="sk-SK" sz="3600" dirty="0"/>
            </a:br>
            <a:r>
              <a:rPr lang="sk-SK" sz="3600" dirty="0"/>
              <a:t>V </a:t>
            </a:r>
            <a:r>
              <a:rPr lang="sk-SK" sz="3600" dirty="0" err="1"/>
              <a:t>živu</a:t>
            </a:r>
            <a:r>
              <a:rPr lang="sk-SK" sz="3600" dirty="0"/>
              <a:t>́ </a:t>
            </a:r>
            <a:r>
              <a:rPr lang="sk-SK" sz="3600" dirty="0" err="1"/>
              <a:t>obet</a:t>
            </a:r>
            <a:r>
              <a:rPr lang="sk-SK" sz="3600" dirty="0"/>
              <a:t>̌ Ti </a:t>
            </a:r>
            <a:r>
              <a:rPr lang="sk-SK" sz="3600" dirty="0" err="1"/>
              <a:t>dávam</a:t>
            </a:r>
            <a:r>
              <a:rPr lang="sk-SK" sz="3600" dirty="0"/>
              <a:t> seba, Pane,</a:t>
            </a:r>
            <a:br>
              <a:rPr lang="sk-SK" sz="3600" dirty="0"/>
            </a:br>
            <a:r>
              <a:rPr lang="sk-SK" sz="3600" dirty="0"/>
              <a:t>na </a:t>
            </a:r>
            <a:r>
              <a:rPr lang="sk-SK" sz="3600" dirty="0" err="1"/>
              <a:t>oltár</a:t>
            </a:r>
            <a:r>
              <a:rPr lang="sk-SK" sz="3600" dirty="0"/>
              <a:t> Tvoj </a:t>
            </a:r>
            <a:r>
              <a:rPr lang="sk-SK" sz="3600" dirty="0" err="1"/>
              <a:t>dávam</a:t>
            </a:r>
            <a:r>
              <a:rPr lang="sk-SK" sz="3600" dirty="0"/>
              <a:t> sa, </a:t>
            </a:r>
            <a:r>
              <a:rPr lang="sk-SK" sz="3600" dirty="0" err="1"/>
              <a:t>posvät</a:t>
            </a:r>
            <a:r>
              <a:rPr lang="sk-SK" sz="3600" dirty="0"/>
              <a:t>̌ si ma.</a:t>
            </a:r>
          </a:p>
        </p:txBody>
      </p:sp>
    </p:spTree>
    <p:extLst>
      <p:ext uri="{BB962C8B-B14F-4D97-AF65-F5344CB8AC3E}">
        <p14:creationId xmlns:p14="http://schemas.microsoft.com/office/powerpoint/2010/main" val="2165842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/: </a:t>
            </a:r>
            <a:r>
              <a:rPr lang="sk-SK" sz="3600" dirty="0" err="1"/>
              <a:t>Chvál</a:t>
            </a:r>
            <a:r>
              <a:rPr lang="sk-SK" sz="3600" dirty="0"/>
              <a:t>̌ </a:t>
            </a:r>
            <a:r>
              <a:rPr lang="sk-SK" sz="3600" dirty="0" err="1"/>
              <a:t>Pána</a:t>
            </a:r>
            <a:r>
              <a:rPr lang="sk-SK" sz="3600" dirty="0"/>
              <a:t> </a:t>
            </a:r>
            <a:r>
              <a:rPr lang="sk-SK" sz="3600" dirty="0" err="1"/>
              <a:t>duša</a:t>
            </a:r>
            <a:r>
              <a:rPr lang="sk-SK" sz="3600" dirty="0"/>
              <a:t> moja, </a:t>
            </a:r>
            <a:r>
              <a:rPr lang="sk-SK" sz="3600" dirty="0" err="1"/>
              <a:t>haleluja</a:t>
            </a:r>
            <a:r>
              <a:rPr lang="sk-SK" sz="3600" dirty="0"/>
              <a:t>!</a:t>
            </a:r>
            <a:br>
              <a:rPr lang="sk-SK" sz="3600" dirty="0"/>
            </a:br>
            <a:r>
              <a:rPr lang="sk-SK" sz="3600" dirty="0" err="1"/>
              <a:t>Chvál</a:t>
            </a:r>
            <a:r>
              <a:rPr lang="sk-SK" sz="3600" dirty="0"/>
              <a:t>̌ </a:t>
            </a:r>
            <a:r>
              <a:rPr lang="sk-SK" sz="3600" dirty="0" err="1"/>
              <a:t>Pána</a:t>
            </a:r>
            <a:r>
              <a:rPr lang="sk-SK" sz="3600" dirty="0"/>
              <a:t> </a:t>
            </a:r>
            <a:r>
              <a:rPr lang="sk-SK" sz="3600" dirty="0" err="1"/>
              <a:t>duša</a:t>
            </a:r>
            <a:r>
              <a:rPr lang="sk-SK" sz="3600" dirty="0"/>
              <a:t> moja, </a:t>
            </a:r>
            <a:r>
              <a:rPr lang="sk-SK" sz="3600" dirty="0" err="1"/>
              <a:t>haleluja</a:t>
            </a:r>
            <a:r>
              <a:rPr lang="sk-SK" sz="3600" dirty="0"/>
              <a:t>! :/</a:t>
            </a:r>
          </a:p>
        </p:txBody>
      </p:sp>
    </p:spTree>
    <p:extLst>
      <p:ext uri="{BB962C8B-B14F-4D97-AF65-F5344CB8AC3E}">
        <p14:creationId xmlns:p14="http://schemas.microsoft.com/office/powerpoint/2010/main" val="140821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</Template>
  <TotalTime>1</TotalTime>
  <Words>46</Words>
  <Application>Microsoft Macintosh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Black</vt:lpstr>
      <vt:lpstr>PowerPoint Presentation</vt:lpstr>
      <vt:lpstr>Celý život chcem spievať Tebe, Pane! Ospevovať budem Ťa, dokiaľ žijem. Na Teba myslieť, Pane, je najmilšie. Radujme sa, veseľme sa v Pánovi.</vt:lpstr>
      <vt:lpstr>/: Chváľ Pána duša moja, haleluja! Chváľ Pána duša moja, haleluja! :/</vt:lpstr>
      <vt:lpstr>Celý život chcem slúžiť Tebe, Pane, počúvať Tvoj hlas budem, dokiaľ žijem. V živú obeť Ti dávam seba, Pane, na oltár Tvoj dávam sa, posväť si ma.</vt:lpstr>
      <vt:lpstr>/: Chváľ Pána duša moja, haleluja! Chváľ Pána duša moja, haleluja! :/</vt:lpstr>
      <vt:lpstr>PowerPoint Presentation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Martina Tomasovicova</dc:creator>
  <cp:lastModifiedBy>Martina Tomasovicova</cp:lastModifiedBy>
  <cp:revision>1</cp:revision>
  <dcterms:created xsi:type="dcterms:W3CDTF">2018-01-26T12:52:39Z</dcterms:created>
  <dcterms:modified xsi:type="dcterms:W3CDTF">2018-01-26T12:54:00Z</dcterms:modified>
</cp:coreProperties>
</file>