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9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12/01/14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 je </a:t>
            </a:r>
            <a:r>
              <a:rPr lang="en-US" sz="3600" dirty="0" err="1"/>
              <a:t>hoden</a:t>
            </a:r>
            <a:r>
              <a:rPr lang="en-US" sz="3600" dirty="0"/>
              <a:t> </a:t>
            </a:r>
            <a:r>
              <a:rPr lang="en-US" sz="3600" dirty="0" err="1"/>
              <a:t>chvály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Ježiš</a:t>
            </a:r>
            <a:r>
              <a:rPr lang="en-US" sz="3600" dirty="0" smtClean="0"/>
              <a:t> </a:t>
            </a:r>
            <a:r>
              <a:rPr lang="en-US" sz="3600" dirty="0"/>
              <a:t>je </a:t>
            </a:r>
            <a:r>
              <a:rPr lang="en-US" sz="3600" dirty="0" err="1"/>
              <a:t>hoden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>,    </a:t>
            </a:r>
            <a:br>
              <a:rPr lang="en-US" sz="3600" dirty="0"/>
            </a:br>
            <a:r>
              <a:rPr lang="en-US" sz="3600" dirty="0" err="1"/>
              <a:t>Ježiš</a:t>
            </a:r>
            <a:r>
              <a:rPr lang="en-US" sz="3600" dirty="0"/>
              <a:t> je </a:t>
            </a:r>
            <a:r>
              <a:rPr lang="en-US" sz="3600" dirty="0" err="1"/>
              <a:t>hoden</a:t>
            </a:r>
            <a:r>
              <a:rPr lang="en-US" sz="3600" dirty="0"/>
              <a:t> </a:t>
            </a:r>
            <a:r>
              <a:rPr lang="en-US" sz="3600" dirty="0" err="1"/>
              <a:t>vďaky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On </a:t>
            </a:r>
            <a:r>
              <a:rPr lang="en-US" sz="3600" dirty="0"/>
              <a:t>je </a:t>
            </a:r>
            <a:r>
              <a:rPr lang="en-US" sz="3600" dirty="0" err="1"/>
              <a:t>Pán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veky</a:t>
            </a:r>
            <a:r>
              <a:rPr lang="en-US" sz="3600" dirty="0"/>
              <a:t>.</a:t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On je ten </a:t>
            </a:r>
            <a:r>
              <a:rPr lang="en-US" sz="3600" dirty="0" err="1" smtClean="0"/>
              <a:t>svätý</a:t>
            </a:r>
            <a:r>
              <a:rPr lang="en-US" sz="3600" dirty="0" smtClean="0"/>
              <a:t> </a:t>
            </a:r>
            <a:r>
              <a:rPr lang="en-US" sz="3600" dirty="0" err="1" smtClean="0"/>
              <a:t>pravdivý</a:t>
            </a:r>
            <a:r>
              <a:rPr lang="en-US" sz="3600" dirty="0" smtClean="0"/>
              <a:t>, </a:t>
            </a:r>
            <a:br>
              <a:rPr lang="en-US" sz="3600" dirty="0" smtClean="0"/>
            </a:br>
            <a:r>
              <a:rPr lang="en-US" sz="3600" dirty="0" smtClean="0"/>
              <a:t>On je ten </a:t>
            </a:r>
            <a:r>
              <a:rPr lang="en-US" sz="3600" dirty="0" err="1" smtClean="0"/>
              <a:t>svätý</a:t>
            </a:r>
            <a:r>
              <a:rPr lang="en-US" sz="3600" dirty="0" smtClean="0"/>
              <a:t> </a:t>
            </a:r>
            <a:r>
              <a:rPr lang="en-US" sz="3600" dirty="0" err="1" smtClean="0"/>
              <a:t>jediný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On je ten </a:t>
            </a:r>
            <a:r>
              <a:rPr lang="en-US" sz="3600" dirty="0" err="1" smtClean="0"/>
              <a:t>svätý</a:t>
            </a:r>
            <a:r>
              <a:rPr lang="en-US" sz="3600" dirty="0" smtClean="0"/>
              <a:t> </a:t>
            </a:r>
            <a:r>
              <a:rPr lang="en-US" sz="3600" dirty="0" err="1" smtClean="0"/>
              <a:t>Boží</a:t>
            </a:r>
            <a:r>
              <a:rPr lang="en-US" sz="3600" dirty="0" smtClean="0"/>
              <a:t>, </a:t>
            </a:r>
            <a:br>
              <a:rPr lang="en-US" sz="3600" dirty="0" smtClean="0"/>
            </a:br>
            <a:r>
              <a:rPr lang="en-US" sz="3600" dirty="0" smtClean="0"/>
              <a:t>On je </a:t>
            </a:r>
            <a:r>
              <a:rPr lang="en-US" sz="3600" dirty="0" err="1" smtClean="0"/>
              <a:t>Pán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veky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27273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Je </a:t>
            </a:r>
            <a:r>
              <a:rPr lang="en-US" sz="3600" dirty="0" err="1"/>
              <a:t>Kráľ</a:t>
            </a:r>
            <a:r>
              <a:rPr lang="en-US" sz="3600" dirty="0"/>
              <a:t> a v </a:t>
            </a:r>
            <a:r>
              <a:rPr lang="en-US" sz="3600" dirty="0" err="1"/>
              <a:t>sláve</a:t>
            </a:r>
            <a:r>
              <a:rPr lang="en-US" sz="3600" dirty="0"/>
              <a:t> </a:t>
            </a:r>
            <a:r>
              <a:rPr lang="en-US" sz="3600" dirty="0" err="1"/>
              <a:t>príde</a:t>
            </a:r>
            <a:r>
              <a:rPr lang="en-US" sz="3600" dirty="0"/>
              <a:t> </a:t>
            </a:r>
            <a:r>
              <a:rPr lang="en-US" sz="3600" dirty="0" err="1"/>
              <a:t>zas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je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r>
              <a:rPr lang="en-US" sz="3600" dirty="0" err="1"/>
              <a:t>zemou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nesie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Kristus</a:t>
            </a:r>
            <a:r>
              <a:rPr lang="en-US" sz="3600" dirty="0"/>
              <a:t> </a:t>
            </a:r>
            <a:r>
              <a:rPr lang="en-US" sz="3600" dirty="0" err="1"/>
              <a:t>zvíťazil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veky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656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hriechy</a:t>
            </a:r>
            <a:r>
              <a:rPr lang="en-US" sz="3600" dirty="0"/>
              <a:t> </a:t>
            </a:r>
            <a:r>
              <a:rPr lang="en-US" sz="3600" dirty="0" err="1"/>
              <a:t>odpustil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ľud</a:t>
            </a:r>
            <a:r>
              <a:rPr lang="en-US" sz="3600" dirty="0"/>
              <a:t> </a:t>
            </a:r>
            <a:r>
              <a:rPr lang="en-US" sz="3600" dirty="0" err="1"/>
              <a:t>vykúpil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zasľúbil</a:t>
            </a:r>
            <a:r>
              <a:rPr lang="en-US" sz="3600" dirty="0"/>
              <a:t> </a:t>
            </a:r>
            <a:r>
              <a:rPr lang="en-US" sz="3600" dirty="0" err="1"/>
              <a:t>večný</a:t>
            </a:r>
            <a:r>
              <a:rPr lang="en-US" sz="3600" dirty="0"/>
              <a:t> </a:t>
            </a:r>
            <a:r>
              <a:rPr lang="en-US" sz="3600" dirty="0" err="1"/>
              <a:t>domov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veky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873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smtClean="0"/>
              <a:t>On je ten </a:t>
            </a:r>
            <a:r>
              <a:rPr lang="en-US" sz="3600" dirty="0" err="1" smtClean="0"/>
              <a:t>svätý</a:t>
            </a:r>
            <a:r>
              <a:rPr lang="en-US" sz="3600" dirty="0" smtClean="0"/>
              <a:t> </a:t>
            </a:r>
            <a:r>
              <a:rPr lang="en-US" sz="3600" dirty="0" err="1" smtClean="0"/>
              <a:t>pravdivý</a:t>
            </a:r>
            <a:r>
              <a:rPr lang="en-US" sz="3600" dirty="0" smtClean="0"/>
              <a:t>, </a:t>
            </a:r>
            <a:br>
              <a:rPr lang="en-US" sz="3600" dirty="0" smtClean="0"/>
            </a:br>
            <a:r>
              <a:rPr lang="en-US" sz="3600" dirty="0" smtClean="0"/>
              <a:t>On je ten </a:t>
            </a:r>
            <a:r>
              <a:rPr lang="en-US" sz="3600" dirty="0" err="1" smtClean="0"/>
              <a:t>svätý</a:t>
            </a:r>
            <a:r>
              <a:rPr lang="en-US" sz="3600" dirty="0" smtClean="0"/>
              <a:t> </a:t>
            </a:r>
            <a:r>
              <a:rPr lang="en-US" sz="3600" dirty="0" err="1" smtClean="0"/>
              <a:t>jediný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On je ten </a:t>
            </a:r>
            <a:r>
              <a:rPr lang="en-US" sz="3600" dirty="0" err="1" smtClean="0"/>
              <a:t>svätý</a:t>
            </a:r>
            <a:r>
              <a:rPr lang="en-US" sz="3600" dirty="0" smtClean="0"/>
              <a:t> </a:t>
            </a:r>
            <a:r>
              <a:rPr lang="en-US" sz="3600" dirty="0" err="1" smtClean="0"/>
              <a:t>Boží</a:t>
            </a:r>
            <a:r>
              <a:rPr lang="en-US" sz="3600" dirty="0" smtClean="0"/>
              <a:t>, </a:t>
            </a:r>
            <a:br>
              <a:rPr lang="en-US" sz="3600" dirty="0" smtClean="0"/>
            </a:br>
            <a:r>
              <a:rPr lang="en-US" sz="3600" dirty="0" smtClean="0"/>
              <a:t>On je </a:t>
            </a:r>
            <a:r>
              <a:rPr lang="en-US" sz="3600" dirty="0" err="1" smtClean="0"/>
              <a:t>Pán</a:t>
            </a:r>
            <a:r>
              <a:rPr lang="en-US" sz="3600" dirty="0" smtClean="0"/>
              <a:t> </a:t>
            </a:r>
            <a:r>
              <a:rPr lang="en-US" sz="3600" dirty="0" err="1" smtClean="0"/>
              <a:t>na</a:t>
            </a:r>
            <a:r>
              <a:rPr lang="en-US" sz="3600" dirty="0" smtClean="0"/>
              <a:t> </a:t>
            </a:r>
            <a:r>
              <a:rPr lang="en-US" sz="3600" dirty="0" err="1" smtClean="0"/>
              <a:t>veky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3833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Je </a:t>
            </a:r>
            <a:r>
              <a:rPr lang="en-US" sz="3600" dirty="0" err="1"/>
              <a:t>Kráľ</a:t>
            </a:r>
            <a:r>
              <a:rPr lang="en-US" sz="3600" dirty="0"/>
              <a:t> a v </a:t>
            </a:r>
            <a:r>
              <a:rPr lang="en-US" sz="3600" dirty="0" err="1"/>
              <a:t>sláve</a:t>
            </a:r>
            <a:r>
              <a:rPr lang="en-US" sz="3600" dirty="0"/>
              <a:t> </a:t>
            </a:r>
            <a:r>
              <a:rPr lang="en-US" sz="3600" dirty="0" err="1"/>
              <a:t>príde</a:t>
            </a:r>
            <a:r>
              <a:rPr lang="en-US" sz="3600" dirty="0"/>
              <a:t> </a:t>
            </a:r>
            <a:r>
              <a:rPr lang="en-US" sz="3600" dirty="0" err="1"/>
              <a:t>zas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je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r>
              <a:rPr lang="en-US" sz="3600" dirty="0" err="1"/>
              <a:t>zemou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nesie</a:t>
            </a:r>
            <a:r>
              <a:rPr lang="en-US" sz="3600" dirty="0"/>
              <a:t> </a:t>
            </a:r>
            <a:r>
              <a:rPr lang="en-US" sz="3600" dirty="0" err="1"/>
              <a:t>hlas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Kristus</a:t>
            </a:r>
            <a:r>
              <a:rPr lang="en-US" sz="3600" dirty="0"/>
              <a:t> </a:t>
            </a:r>
            <a:r>
              <a:rPr lang="en-US" sz="3600" dirty="0" err="1"/>
              <a:t>zvíťazil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veky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422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707</TotalTime>
  <Words>38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_template</vt:lpstr>
      <vt:lpstr>PowerPoint Presentation</vt:lpstr>
      <vt:lpstr>Ježiš je hoden chvály,  Ježiš je hoden slávy,     Ježiš je hoden vďaky,  On je Pán na veky. </vt:lpstr>
      <vt:lpstr>On je ten svätý pravdivý,  On je ten svätý jediný, On je ten svätý Boží,  On je Pán na veky.</vt:lpstr>
      <vt:lpstr>Je Kráľ a v sláve príde zas, je Kráľ, zemou sa nesie hlas, že Kráľ Ježiš Kristus zvíťazil na veky.</vt:lpstr>
      <vt:lpstr>Ježiš nám hriechy odpustil, Ježiš si svoj ľud vykúpil, Ježiš zasľúbil večný domov nám na veky.</vt:lpstr>
      <vt:lpstr>On je ten svätý pravdivý,  On je ten svätý jediný, On je ten svätý Boží,  On je Pán na veky.</vt:lpstr>
      <vt:lpstr>Je Kráľ a v sláve príde zas, je Kráľ, zemou sa nesie hlas, že Kráľ Ježiš Kristus zvíťazil na veky.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9</cp:revision>
  <dcterms:created xsi:type="dcterms:W3CDTF">2013-08-10T20:25:22Z</dcterms:created>
  <dcterms:modified xsi:type="dcterms:W3CDTF">2014-01-12T07:58:50Z</dcterms:modified>
</cp:coreProperties>
</file>