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Práve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je </a:t>
            </a:r>
            <a:r>
              <a:rPr lang="en-US" sz="3600" dirty="0" err="1"/>
              <a:t>chváliť</a:t>
            </a:r>
            <a:r>
              <a:rPr lang="en-US" sz="3600" dirty="0"/>
              <a:t> 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čas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byť</a:t>
            </a:r>
            <a:r>
              <a:rPr lang="en-US" sz="3600" dirty="0"/>
              <a:t> </a:t>
            </a:r>
            <a:r>
              <a:rPr lang="en-US" sz="3600" dirty="0" err="1"/>
              <a:t>svätyňou</a:t>
            </a:r>
            <a:r>
              <a:rPr lang="en-US" sz="3600" dirty="0"/>
              <a:t>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svätého</a:t>
            </a:r>
            <a:r>
              <a:rPr lang="en-US" sz="3600" dirty="0"/>
              <a:t> </a:t>
            </a:r>
            <a:r>
              <a:rPr lang="en-US" sz="3600" dirty="0" err="1"/>
              <a:t>Ducha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 </a:t>
            </a:r>
            <a:r>
              <a:rPr lang="en-US" sz="3600" dirty="0"/>
              <a:t>m</a:t>
            </a:r>
            <a:r>
              <a:rPr lang="en-US" sz="3600" dirty="0" smtClean="0"/>
              <a:t>u </a:t>
            </a:r>
            <a:r>
              <a:rPr lang="en-US" sz="3600" dirty="0" err="1" smtClean="0"/>
              <a:t>dôveruj</a:t>
            </a:r>
            <a:r>
              <a:rPr lang="en-US" sz="3600" dirty="0" smtClean="0"/>
              <a:t>, a</a:t>
            </a:r>
            <a:r>
              <a:rPr lang="en-US" sz="3600" dirty="0"/>
              <a:t> </a:t>
            </a:r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Bohu</a:t>
            </a:r>
            <a:r>
              <a:rPr lang="en-US" sz="3600" dirty="0"/>
              <a:t> </a:t>
            </a:r>
            <a:r>
              <a:rPr lang="en-US" sz="3600" dirty="0" err="1"/>
              <a:t>vzdaj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Božia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 </a:t>
            </a:r>
            <a:r>
              <a:rPr lang="en-US" sz="3600" dirty="0" err="1"/>
              <a:t>toto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</a:t>
            </a:r>
            <a:r>
              <a:rPr lang="en-US" sz="3600" dirty="0" err="1"/>
              <a:t>naplní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! (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!)</a:t>
            </a:r>
            <a:br>
              <a:rPr lang="en-US" sz="3600" dirty="0"/>
            </a:b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! (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!):]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72525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On </a:t>
            </a:r>
            <a:r>
              <a:rPr lang="en-US" sz="3600" dirty="0" err="1"/>
              <a:t>prebýva</a:t>
            </a:r>
            <a:r>
              <a:rPr lang="en-US" sz="3600" dirty="0"/>
              <a:t> v </a:t>
            </a:r>
            <a:r>
              <a:rPr lang="en-US" sz="3600" dirty="0" err="1"/>
              <a:t>chválach</a:t>
            </a:r>
            <a:r>
              <a:rPr lang="en-US" sz="3600" dirty="0"/>
              <a:t> </a:t>
            </a:r>
            <a:r>
              <a:rPr lang="en-US" sz="3600" dirty="0" err="1"/>
              <a:t>svojho</a:t>
            </a:r>
            <a:r>
              <a:rPr lang="en-US" sz="3600" dirty="0"/>
              <a:t> </a:t>
            </a:r>
            <a:r>
              <a:rPr lang="en-US" sz="3600" dirty="0" err="1"/>
              <a:t>ľudu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má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vzývame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 mu </a:t>
            </a:r>
            <a:r>
              <a:rPr lang="en-US" sz="3600" dirty="0" err="1" smtClean="0"/>
              <a:t>dôveruj</a:t>
            </a:r>
            <a:r>
              <a:rPr lang="en-US" sz="3600" dirty="0" smtClean="0"/>
              <a:t>, a</a:t>
            </a:r>
            <a:r>
              <a:rPr lang="en-US" sz="3600" dirty="0"/>
              <a:t> </a:t>
            </a:r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Bohu</a:t>
            </a:r>
            <a:r>
              <a:rPr lang="en-US" sz="3600" dirty="0"/>
              <a:t> </a:t>
            </a:r>
            <a:r>
              <a:rPr lang="en-US" sz="3600" dirty="0" err="1"/>
              <a:t>vzdaj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Božia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 </a:t>
            </a:r>
            <a:r>
              <a:rPr lang="en-US" sz="3600" dirty="0" err="1"/>
              <a:t>toto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</a:t>
            </a:r>
            <a:r>
              <a:rPr lang="en-US" sz="3600" dirty="0" err="1"/>
              <a:t>naplní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59863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! (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!)</a:t>
            </a:r>
            <a:br>
              <a:rPr lang="en-US" sz="3600" dirty="0"/>
            </a:b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! (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 smtClean="0"/>
              <a:t>!):]</a:t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svojho</a:t>
            </a:r>
            <a:r>
              <a:rPr lang="en-US" sz="3600" dirty="0"/>
              <a:t> </a:t>
            </a:r>
            <a:r>
              <a:rPr lang="en-US" sz="3600" dirty="0" err="1"/>
              <a:t>Pána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00305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3</TotalTime>
  <Words>26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Arial</vt:lpstr>
      <vt:lpstr>Black</vt:lpstr>
      <vt:lpstr>PowerPoint Presentation</vt:lpstr>
      <vt:lpstr>Práve dnes je chváliť Pána čas, byť svätyňou Jeho svätého Ducha. Každý deň mu dôveruj, a chválu Bohu vzdaj, Božia sláva toto miesto naplní. </vt:lpstr>
      <vt:lpstr>[:Pána chváľ! (Pána chváľ!) Pána chváľ! (Pána chváľ!):]</vt:lpstr>
      <vt:lpstr>On prebýva v chválach svojho ľudu, má rád, keď jeho meno vzývame. Každý deň mu dôveruj, a chválu Bohu vzdaj, Božia sláva toto miesto naplní. </vt:lpstr>
      <vt:lpstr>[:Pána chváľ! (Pána chváľ!) Pána chváľ! (Pána chváľ!):]  Tak svojho Pána chváľ.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2017-03-18T10:37:44Z</dcterms:created>
  <dcterms:modified xsi:type="dcterms:W3CDTF">2017-03-18T10:41:31Z</dcterms:modified>
</cp:coreProperties>
</file>