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66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28"/>
  </p:normalViewPr>
  <p:slideViewPr>
    <p:cSldViewPr snapToGrid="0" snapToObjects="1">
      <p:cViewPr varScale="1">
        <p:scale>
          <a:sx n="127" d="100"/>
          <a:sy n="127" d="100"/>
        </p:scale>
        <p:origin x="664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Ja </a:t>
            </a:r>
            <a:r>
              <a:rPr lang="en-US" sz="3600" dirty="0" err="1"/>
              <a:t>viem</a:t>
            </a:r>
            <a:r>
              <a:rPr lang="en-US" sz="3600" dirty="0"/>
              <a:t>, </a:t>
            </a:r>
            <a:r>
              <a:rPr lang="en-US" sz="3600" dirty="0" err="1"/>
              <a:t>že</a:t>
            </a:r>
            <a:r>
              <a:rPr lang="en-US" sz="3600" dirty="0"/>
              <a:t> </a:t>
            </a:r>
            <a:r>
              <a:rPr lang="en-US" sz="3600" dirty="0" err="1"/>
              <a:t>zachránil</a:t>
            </a:r>
            <a:r>
              <a:rPr lang="en-US" sz="3600" dirty="0"/>
              <a:t> ma, </a:t>
            </a:r>
            <a:br>
              <a:rPr lang="en-US" sz="3600" dirty="0"/>
            </a:br>
            <a:r>
              <a:rPr lang="en-US" sz="3600" dirty="0"/>
              <a:t>ja </a:t>
            </a:r>
            <a:r>
              <a:rPr lang="en-US" sz="3600" dirty="0" err="1" smtClean="0"/>
              <a:t>viem</a:t>
            </a:r>
            <a:r>
              <a:rPr lang="en-US" sz="3600" dirty="0" smtClean="0"/>
              <a:t>, </a:t>
            </a:r>
            <a:r>
              <a:rPr lang="en-US" sz="3600" dirty="0" err="1"/>
              <a:t>že</a:t>
            </a:r>
            <a:r>
              <a:rPr lang="en-US" sz="3600" dirty="0"/>
              <a:t> </a:t>
            </a:r>
            <a:r>
              <a:rPr lang="en-US" sz="3600" dirty="0" err="1"/>
              <a:t>očistil</a:t>
            </a:r>
            <a:r>
              <a:rPr lang="en-US" sz="3600" dirty="0"/>
              <a:t> ma, </a:t>
            </a:r>
            <a:br>
              <a:rPr lang="en-US" sz="3600" dirty="0"/>
            </a:br>
            <a:r>
              <a:rPr lang="en-US" sz="3600" dirty="0"/>
              <a:t>je </a:t>
            </a:r>
            <a:r>
              <a:rPr lang="en-US" sz="3600" dirty="0" err="1"/>
              <a:t>verím</a:t>
            </a:r>
            <a:r>
              <a:rPr lang="en-US" sz="3600" dirty="0"/>
              <a:t>, ja </a:t>
            </a:r>
            <a:r>
              <a:rPr lang="en-US" sz="3600" dirty="0" err="1" smtClean="0"/>
              <a:t>verím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On v </a:t>
            </a:r>
            <a:r>
              <a:rPr lang="en-US" sz="3600" dirty="0" err="1"/>
              <a:t>nás</a:t>
            </a:r>
            <a:r>
              <a:rPr lang="en-US" sz="3600" dirty="0"/>
              <a:t> </a:t>
            </a:r>
            <a:r>
              <a:rPr lang="en-US" sz="3600" dirty="0" err="1"/>
              <a:t>porazil</a:t>
            </a:r>
            <a:r>
              <a:rPr lang="en-US" sz="3600" dirty="0"/>
              <a:t> </a:t>
            </a:r>
            <a:r>
              <a:rPr lang="en-US" sz="3600" dirty="0" err="1"/>
              <a:t>strach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zlo</a:t>
            </a:r>
            <a:r>
              <a:rPr lang="en-US" sz="3600" dirty="0"/>
              <a:t> v </a:t>
            </a:r>
            <a:r>
              <a:rPr lang="en-US" sz="3600" dirty="0" err="1"/>
              <a:t>nás</a:t>
            </a:r>
            <a:r>
              <a:rPr lang="en-US" sz="3600" dirty="0"/>
              <a:t> </a:t>
            </a:r>
            <a:r>
              <a:rPr lang="en-US" sz="3600" dirty="0" err="1"/>
              <a:t>zmenil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prach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Ja</a:t>
            </a:r>
            <a:r>
              <a:rPr lang="en-US" sz="3600" dirty="0"/>
              <a:t> </a:t>
            </a:r>
            <a:r>
              <a:rPr lang="en-US" sz="3600" dirty="0" err="1"/>
              <a:t>verím</a:t>
            </a:r>
            <a:r>
              <a:rPr lang="en-US" sz="3600" dirty="0"/>
              <a:t>, </a:t>
            </a:r>
            <a:r>
              <a:rPr lang="en-US" sz="3600" dirty="0" err="1"/>
              <a:t>ja</a:t>
            </a:r>
            <a:r>
              <a:rPr lang="en-US" sz="3600" dirty="0"/>
              <a:t> </a:t>
            </a:r>
            <a:r>
              <a:rPr lang="en-US" sz="3600" dirty="0" err="1"/>
              <a:t>verím</a:t>
            </a:r>
            <a:r>
              <a:rPr lang="en-US" sz="3600" dirty="0"/>
              <a:t/>
            </a:r>
            <a:br>
              <a:rPr lang="en-US" sz="3600" dirty="0"/>
            </a:b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856800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Ježiš</a:t>
            </a:r>
            <a:r>
              <a:rPr lang="en-US" sz="3600" dirty="0"/>
              <a:t> je </a:t>
            </a:r>
            <a:r>
              <a:rPr lang="en-US" sz="3600" dirty="0" err="1"/>
              <a:t>víťaz</a:t>
            </a:r>
            <a:r>
              <a:rPr lang="en-US" sz="3600" dirty="0" smtClean="0"/>
              <a:t>, </a:t>
            </a:r>
            <a:r>
              <a:rPr lang="en-US" sz="3600" dirty="0" err="1" smtClean="0"/>
              <a:t>óóó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tak</a:t>
            </a:r>
            <a:r>
              <a:rPr lang="en-US" sz="3600" dirty="0"/>
              <a:t> </a:t>
            </a:r>
            <a:r>
              <a:rPr lang="en-US" sz="3600" dirty="0" err="1"/>
              <a:t>poď</a:t>
            </a:r>
            <a:r>
              <a:rPr lang="en-US" sz="3600" dirty="0"/>
              <a:t> a </a:t>
            </a:r>
            <a:r>
              <a:rPr lang="en-US" sz="3600" dirty="0" err="1"/>
              <a:t>chválu</a:t>
            </a:r>
            <a:r>
              <a:rPr lang="en-US" sz="3600" dirty="0"/>
              <a:t> Mu </a:t>
            </a:r>
            <a:r>
              <a:rPr lang="en-US" sz="3600" dirty="0" err="1"/>
              <a:t>vzdaj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856800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Ježiš</a:t>
            </a:r>
            <a:r>
              <a:rPr lang="en-US" sz="3600" dirty="0"/>
              <a:t> </a:t>
            </a:r>
            <a:r>
              <a:rPr lang="en-US" sz="3600" dirty="0" err="1"/>
              <a:t>žije</a:t>
            </a:r>
            <a:r>
              <a:rPr lang="en-US" sz="3600" dirty="0"/>
              <a:t> v </a:t>
            </a:r>
            <a:r>
              <a:rPr lang="en-US" sz="3600" dirty="0" err="1"/>
              <a:t>nás</a:t>
            </a:r>
            <a:r>
              <a:rPr lang="en-US" sz="3600" dirty="0"/>
              <a:t>, </a:t>
            </a:r>
            <a:r>
              <a:rPr lang="en-US" sz="3600" dirty="0" err="1"/>
              <a:t>žije</a:t>
            </a:r>
            <a:r>
              <a:rPr lang="en-US" sz="3600" dirty="0"/>
              <a:t> v </a:t>
            </a:r>
            <a:r>
              <a:rPr lang="en-US" sz="3600" dirty="0" err="1"/>
              <a:t>nás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Ježiš</a:t>
            </a:r>
            <a:r>
              <a:rPr lang="en-US" sz="3600" dirty="0"/>
              <a:t> </a:t>
            </a:r>
            <a:r>
              <a:rPr lang="en-US" sz="3600" dirty="0" err="1"/>
              <a:t>žije</a:t>
            </a:r>
            <a:r>
              <a:rPr lang="en-US" sz="3600" dirty="0"/>
              <a:t> v </a:t>
            </a:r>
            <a:r>
              <a:rPr lang="en-US" sz="3600" dirty="0" err="1"/>
              <a:t>nás</a:t>
            </a:r>
            <a:r>
              <a:rPr lang="en-US" sz="3600" dirty="0"/>
              <a:t>, </a:t>
            </a:r>
            <a:r>
              <a:rPr lang="en-US" sz="3600" dirty="0" err="1"/>
              <a:t>žije</a:t>
            </a:r>
            <a:r>
              <a:rPr lang="en-US" sz="3600" dirty="0"/>
              <a:t> v </a:t>
            </a:r>
            <a:r>
              <a:rPr lang="en-US" sz="3600" dirty="0" err="1" smtClean="0"/>
              <a:t>nás</a:t>
            </a:r>
            <a:r>
              <a:rPr lang="en-US" sz="3600" smtClean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984110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</Template>
  <TotalTime>10</TotalTime>
  <Words>28</Words>
  <Application>Microsoft Macintosh PowerPoint</Application>
  <PresentationFormat>On-screen Show (16:9)</PresentationFormat>
  <Paragraphs>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_template</vt:lpstr>
      <vt:lpstr>PowerPoint Presentation</vt:lpstr>
      <vt:lpstr>Ja viem, že zachránil ma,  ja viem, že očistil ma,  je verím, ja verím</vt:lpstr>
      <vt:lpstr>On v nás porazil strach, zlo v nás zmenil na prach Ja verím, ja verím </vt:lpstr>
      <vt:lpstr>Ježiš je víťaz, óóó, tak poď a chválu Mu vzdaj</vt:lpstr>
      <vt:lpstr>Ježiš žije v nás, žije v nás,  Ježiš žije v nás, žije v nás.</vt:lpstr>
      <vt:lpstr>PowerPoint 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Tomašovič</dc:creator>
  <cp:lastModifiedBy>Marek Tomasovic</cp:lastModifiedBy>
  <cp:revision>4</cp:revision>
  <dcterms:created xsi:type="dcterms:W3CDTF">2013-11-06T13:53:49Z</dcterms:created>
  <dcterms:modified xsi:type="dcterms:W3CDTF">2016-01-31T10:12:19Z</dcterms:modified>
</cp:coreProperties>
</file>