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162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 smtClean="0"/>
              <a:t>Chcem z Tvojej živej vody piť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sk-SK" sz="3600" dirty="0" smtClean="0"/>
              <a:t>chcem z Tvojho slova stále žiť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sk-SK" sz="3600" dirty="0" smtClean="0"/>
              <a:t>chcem v Tvojej blízkosti vždy byť </a:t>
            </a:r>
            <a:br>
              <a:rPr lang="sk-SK" sz="3600" dirty="0" smtClean="0"/>
            </a:br>
            <a:r>
              <a:rPr lang="sk-SK" sz="3600" dirty="0" smtClean="0"/>
              <a:t>veď si môj Pán.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 smtClean="0"/>
              <a:t>|:Hľadám Tvoju </a:t>
            </a:r>
            <a:r>
              <a:rPr lang="sk-SK" sz="3600" dirty="0" smtClean="0"/>
              <a:t>tvár,</a:t>
            </a:r>
            <a:r>
              <a:rPr lang="en-US" sz="3600" smtClean="0"/>
              <a:t> </a:t>
            </a:r>
            <a:r>
              <a:rPr lang="sk-SK" sz="3600" smtClean="0"/>
              <a:t>daj </a:t>
            </a:r>
            <a:r>
              <a:rPr lang="sk-SK" sz="3600" dirty="0" smtClean="0"/>
              <a:t>sa mi nájsť :|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3</TotalTime>
  <Words>16</Words>
  <Application>Microsoft Office PowerPoint</Application>
  <PresentationFormat>On-screen Show (16:9)</PresentationFormat>
  <Paragraphs>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template</vt:lpstr>
      <vt:lpstr>PowerPoint Presentation</vt:lpstr>
      <vt:lpstr>Chcem z Tvojej živej vody piť chcem z Tvojho slova stále žiť chcem v Tvojej blízkosti vždy byť  veď si môj Pán.</vt:lpstr>
      <vt:lpstr>|:Hľadám Tvoju tvár, daj sa mi nájsť :|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Eva Sevcova</dc:creator>
  <cp:lastModifiedBy>Marek Tomasovic</cp:lastModifiedBy>
  <cp:revision>3</cp:revision>
  <dcterms:created xsi:type="dcterms:W3CDTF">2014-02-22T21:22:59Z</dcterms:created>
  <dcterms:modified xsi:type="dcterms:W3CDTF">2015-02-18T14:32:49Z</dcterms:modified>
</cp:coreProperties>
</file>