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96" y="-19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Poď</a:t>
            </a:r>
            <a:r>
              <a:rPr lang="en-US" sz="3600" dirty="0"/>
              <a:t>, </a:t>
            </a:r>
            <a:r>
              <a:rPr lang="en-US" sz="3600" dirty="0" err="1"/>
              <a:t>teraz</a:t>
            </a:r>
            <a:r>
              <a:rPr lang="en-US" sz="3600" dirty="0"/>
              <a:t> je </a:t>
            </a:r>
            <a:r>
              <a:rPr lang="en-US" sz="3600" dirty="0" err="1"/>
              <a:t>čas</a:t>
            </a:r>
            <a:r>
              <a:rPr lang="en-US" sz="3600" dirty="0"/>
              <a:t> </a:t>
            </a:r>
            <a:r>
              <a:rPr lang="en-US" sz="3600" dirty="0" err="1"/>
              <a:t>vzdať</a:t>
            </a:r>
            <a:r>
              <a:rPr lang="en-US" sz="3600" dirty="0"/>
              <a:t> </a:t>
            </a:r>
            <a:r>
              <a:rPr lang="en-US" sz="3600" dirty="0" err="1"/>
              <a:t>chválu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Poď</a:t>
            </a:r>
            <a:r>
              <a:rPr lang="en-US" sz="3600" dirty="0"/>
              <a:t>, </a:t>
            </a:r>
            <a:r>
              <a:rPr lang="en-US" sz="3600" dirty="0" err="1"/>
              <a:t>srdce</a:t>
            </a:r>
            <a:r>
              <a:rPr lang="en-US" sz="3600" dirty="0"/>
              <a:t> </a:t>
            </a:r>
            <a:r>
              <a:rPr lang="en-US" sz="3600" dirty="0" err="1"/>
              <a:t>svoje</a:t>
            </a:r>
            <a:r>
              <a:rPr lang="en-US" sz="3600" dirty="0"/>
              <a:t> mu s </a:t>
            </a:r>
            <a:r>
              <a:rPr lang="en-US" sz="3600" dirty="0" err="1"/>
              <a:t>láskou</a:t>
            </a:r>
            <a:r>
              <a:rPr lang="en-US" sz="3600" dirty="0"/>
              <a:t> </a:t>
            </a:r>
            <a:r>
              <a:rPr lang="en-US" sz="3600" dirty="0" err="1"/>
              <a:t>daj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Poď</a:t>
            </a:r>
            <a:r>
              <a:rPr lang="en-US" sz="3600" dirty="0"/>
              <a:t>, </a:t>
            </a:r>
            <a:r>
              <a:rPr lang="en-US" sz="3600" dirty="0" err="1"/>
              <a:t>taký</a:t>
            </a:r>
            <a:r>
              <a:rPr lang="en-US" sz="3600" dirty="0"/>
              <a:t>, </a:t>
            </a:r>
            <a:r>
              <a:rPr lang="en-US" sz="3600" dirty="0" err="1"/>
              <a:t>aký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, </a:t>
            </a:r>
            <a:r>
              <a:rPr lang="en-US" sz="3600" dirty="0" err="1"/>
              <a:t>chváľ</a:t>
            </a:r>
            <a:r>
              <a:rPr lang="en-US" sz="3600" dirty="0"/>
              <a:t> ho</a:t>
            </a:r>
            <a:br>
              <a:rPr lang="en-US" sz="3600" dirty="0"/>
            </a:br>
            <a:r>
              <a:rPr lang="en-US" sz="3600" dirty="0" err="1"/>
              <a:t>Poď</a:t>
            </a:r>
            <a:r>
              <a:rPr lang="en-US" sz="3600" dirty="0"/>
              <a:t>, </a:t>
            </a:r>
            <a:r>
              <a:rPr lang="en-US" sz="3600" dirty="0" err="1"/>
              <a:t>predstúp</a:t>
            </a:r>
            <a:r>
              <a:rPr lang="en-US" sz="3600" dirty="0"/>
              <a:t> </a:t>
            </a: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/>
              <a:t>Kráľa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prijme</a:t>
            </a:r>
            <a:r>
              <a:rPr lang="en-US" sz="3600" dirty="0"/>
              <a:t> </a:t>
            </a:r>
            <a:r>
              <a:rPr lang="sk-SK" sz="3600" dirty="0"/>
              <a:t>ť</a:t>
            </a:r>
            <a:r>
              <a:rPr lang="en-US" sz="3600" dirty="0" smtClean="0"/>
              <a:t>a</a:t>
            </a:r>
            <a:r>
              <a:rPr lang="sk-SK" sz="3600" dirty="0" smtClean="0"/>
              <a:t>, tak p</a:t>
            </a:r>
            <a:r>
              <a:rPr lang="en-US" sz="3600" dirty="0" err="1" smtClean="0"/>
              <a:t>oď</a:t>
            </a:r>
            <a:r>
              <a:rPr lang="sk-SK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76391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jazyk</a:t>
            </a:r>
            <a:r>
              <a:rPr lang="en-US" sz="3600" dirty="0"/>
              <a:t> v ten </a:t>
            </a:r>
            <a:r>
              <a:rPr lang="en-US" sz="3600" dirty="0" err="1"/>
              <a:t>deň</a:t>
            </a:r>
            <a:r>
              <a:rPr lang="en-US" sz="3600" dirty="0"/>
              <a:t> </a:t>
            </a:r>
            <a:r>
              <a:rPr lang="en-US" sz="3600" dirty="0" err="1"/>
              <a:t>vyzná</a:t>
            </a:r>
            <a:r>
              <a:rPr lang="en-US" sz="3600" dirty="0"/>
              <a:t>: 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raz</a:t>
            </a:r>
            <a:r>
              <a:rPr lang="en-US" sz="3600" dirty="0"/>
              <a:t> </a:t>
            </a:r>
            <a:r>
              <a:rPr lang="en-US" sz="3600" dirty="0" err="1"/>
              <a:t>úctu</a:t>
            </a:r>
            <a:r>
              <a:rPr lang="en-US" sz="3600" dirty="0"/>
              <a:t> </a:t>
            </a:r>
            <a:r>
              <a:rPr lang="en-US" sz="3600" dirty="0" err="1"/>
              <a:t>vzdá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Tým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teraz</a:t>
            </a:r>
            <a:r>
              <a:rPr lang="en-US" sz="3600" dirty="0"/>
              <a:t> s </a:t>
            </a:r>
            <a:r>
              <a:rPr lang="en-US" sz="3600" dirty="0" err="1"/>
              <a:t>láskou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hľadajú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poklad</a:t>
            </a:r>
            <a:r>
              <a:rPr lang="en-US" sz="3600" dirty="0"/>
              <a:t> </a:t>
            </a:r>
            <a:r>
              <a:rPr lang="en-US" sz="3600" dirty="0" err="1"/>
              <a:t>vzácny</a:t>
            </a:r>
            <a:r>
              <a:rPr lang="en-US" sz="3600" dirty="0"/>
              <a:t> </a:t>
            </a:r>
            <a:r>
              <a:rPr lang="en-US" sz="3600" dirty="0" err="1"/>
              <a:t>dáš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83029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26</Words>
  <Application>Microsoft Office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_sablona</vt:lpstr>
      <vt:lpstr>PowerPoint Presentation</vt:lpstr>
      <vt:lpstr>Poď, teraz je čas vzdať chválu Poď, srdce svoje mu s láskou daj</vt:lpstr>
      <vt:lpstr>Poď, taký, aký si, chváľ ho Poď, predstúp pred Kráľa,  prijme ťa, tak poď.</vt:lpstr>
      <vt:lpstr>Každý jazyk v ten deň vyzná: ty si Pán Každý ti raz úctu vzdá Tým, čo teraz s láskou ťa hľadajú Ty poklad vzácny dáš</vt:lpstr>
      <vt:lpstr>PowerPoint Presentation</vt:lpstr>
    </vt:vector>
  </TitlesOfParts>
  <Company>EON-IT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M53920</dc:creator>
  <cp:lastModifiedBy>M53920</cp:lastModifiedBy>
  <cp:revision>1</cp:revision>
  <dcterms:created xsi:type="dcterms:W3CDTF">2016-02-09T11:28:02Z</dcterms:created>
  <dcterms:modified xsi:type="dcterms:W3CDTF">2016-02-09T11:29:42Z</dcterms:modified>
</cp:coreProperties>
</file>