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2100" y="-10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ma </a:t>
            </a:r>
            <a:r>
              <a:rPr lang="en-US" sz="3600" dirty="0" err="1"/>
              <a:t>nesieš</a:t>
            </a:r>
            <a:r>
              <a:rPr lang="en-US" sz="3600" dirty="0"/>
              <a:t> </a:t>
            </a:r>
            <a:r>
              <a:rPr lang="en-US" sz="3600" dirty="0" err="1"/>
              <a:t>sám</a:t>
            </a:r>
            <a:r>
              <a:rPr lang="en-US" sz="3600" dirty="0"/>
              <a:t>,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veriť</a:t>
            </a:r>
            <a:r>
              <a:rPr lang="en-US" sz="3600" dirty="0"/>
              <a:t> </a:t>
            </a:r>
            <a:r>
              <a:rPr lang="en-US" sz="3600" dirty="0" err="1"/>
              <a:t>smiem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Ty mi </a:t>
            </a:r>
            <a:r>
              <a:rPr lang="en-US" sz="3600" dirty="0" err="1"/>
              <a:t>pomáhaš</a:t>
            </a:r>
            <a:r>
              <a:rPr lang="en-US" sz="3600" dirty="0"/>
              <a:t>, </a:t>
            </a:r>
            <a:r>
              <a:rPr lang="en-US" sz="3600" dirty="0" err="1"/>
              <a:t>keď</a:t>
            </a:r>
            <a:r>
              <a:rPr lang="en-US" sz="3600" dirty="0"/>
              <a:t> ma </a:t>
            </a:r>
            <a:r>
              <a:rPr lang="en-US" sz="3600" dirty="0" err="1"/>
              <a:t>láka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dotýkaš</a:t>
            </a:r>
            <a:r>
              <a:rPr lang="en-US" sz="3600" dirty="0"/>
              <a:t> </a:t>
            </a:r>
            <a:r>
              <a:rPr lang="en-US" sz="3600" dirty="0" err="1"/>
              <a:t>hviezd</a:t>
            </a:r>
            <a:r>
              <a:rPr lang="en-US" sz="3600" dirty="0"/>
              <a:t>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detských</a:t>
            </a:r>
            <a:r>
              <a:rPr lang="en-US" sz="3600" dirty="0"/>
              <a:t> </a:t>
            </a:r>
            <a:r>
              <a:rPr lang="en-US" sz="3600" dirty="0" err="1"/>
              <a:t>sĺz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pochopiť</a:t>
            </a:r>
            <a:r>
              <a:rPr lang="en-US" sz="3600" dirty="0"/>
              <a:t> </a:t>
            </a:r>
            <a:r>
              <a:rPr lang="en-US" sz="3600" dirty="0" err="1"/>
              <a:t>vieš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ustúpia</a:t>
            </a:r>
            <a:r>
              <a:rPr lang="en-US" sz="3600" dirty="0"/>
              <a:t> </a:t>
            </a:r>
            <a:r>
              <a:rPr lang="en-US" sz="3600" dirty="0" err="1"/>
              <a:t>temné</a:t>
            </a:r>
            <a:r>
              <a:rPr lang="en-US" sz="3600" dirty="0"/>
              <a:t> </a:t>
            </a:r>
            <a:r>
              <a:rPr lang="en-US" sz="3600" dirty="0" err="1"/>
              <a:t>mraky</a:t>
            </a:r>
            <a:r>
              <a:rPr lang="en-US" sz="3600" dirty="0"/>
              <a:t> s </a:t>
            </a:r>
            <a:r>
              <a:rPr lang="en-US" sz="3600" dirty="0" err="1"/>
              <a:t>tmou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Ty </a:t>
            </a:r>
            <a:r>
              <a:rPr lang="en-US" sz="3600" dirty="0" err="1"/>
              <a:t>utíšiš</a:t>
            </a:r>
            <a:r>
              <a:rPr lang="en-US" sz="3600" dirty="0"/>
              <a:t> </a:t>
            </a:r>
            <a:r>
              <a:rPr lang="en-US" sz="3600" dirty="0" err="1"/>
              <a:t>búrky</a:t>
            </a:r>
            <a:r>
              <a:rPr lang="en-US" sz="3600" dirty="0"/>
              <a:t> </a:t>
            </a:r>
            <a:r>
              <a:rPr lang="en-US" sz="3600" dirty="0" err="1"/>
              <a:t>nado</a:t>
            </a:r>
            <a:r>
              <a:rPr lang="en-US" sz="3600" dirty="0"/>
              <a:t> </a:t>
            </a:r>
            <a:r>
              <a:rPr lang="en-US" sz="3600" dirty="0" err="1"/>
              <a:t>mnou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nemôže</a:t>
            </a:r>
            <a:r>
              <a:rPr lang="en-US" sz="3600" dirty="0"/>
              <a:t> </a:t>
            </a:r>
            <a:r>
              <a:rPr lang="en-US" sz="3600" dirty="0" err="1"/>
              <a:t>vziať</a:t>
            </a:r>
            <a:r>
              <a:rPr lang="en-US" sz="3600" dirty="0"/>
              <a:t> </a:t>
            </a:r>
            <a:r>
              <a:rPr lang="en-US" sz="3600" dirty="0" err="1"/>
              <a:t>tvoju</a:t>
            </a:r>
            <a:r>
              <a:rPr lang="en-US" sz="3600" dirty="0"/>
              <a:t> </a:t>
            </a:r>
            <a:r>
              <a:rPr lang="en-US" sz="3600" dirty="0" err="1"/>
              <a:t>slávu</a:t>
            </a:r>
            <a:r>
              <a:rPr lang="en-US" sz="3600" dirty="0"/>
              <a:t> </a:t>
            </a:r>
            <a:r>
              <a:rPr lang="en-US" sz="3600" dirty="0" err="1"/>
              <a:t>nik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ani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majestát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523699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Ja </a:t>
            </a:r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vzdám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iným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neskloním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 v </a:t>
            </a:r>
            <a:r>
              <a:rPr lang="en-US" sz="3600" dirty="0" err="1"/>
              <a:t>srdci</a:t>
            </a:r>
            <a:r>
              <a:rPr lang="en-US" sz="3600" dirty="0"/>
              <a:t> </a:t>
            </a:r>
            <a:r>
              <a:rPr lang="en-US" sz="3600" dirty="0" err="1"/>
              <a:t>mám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vyslovím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9464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Ja </a:t>
            </a:r>
            <a:r>
              <a:rPr lang="en-US" sz="3600" dirty="0" err="1"/>
              <a:t>chválu</a:t>
            </a:r>
            <a:r>
              <a:rPr lang="en-US" sz="3600" dirty="0"/>
              <a:t>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vzdám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aby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Duch</a:t>
            </a:r>
            <a:r>
              <a:rPr lang="en-US" sz="3600" dirty="0"/>
              <a:t> </a:t>
            </a:r>
            <a:r>
              <a:rPr lang="en-US" sz="3600" dirty="0" err="1"/>
              <a:t>prúdil</a:t>
            </a:r>
            <a:r>
              <a:rPr lang="en-US" sz="3600" dirty="0"/>
              <a:t> </a:t>
            </a:r>
            <a:r>
              <a:rPr lang="en-US" sz="3600" dirty="0" err="1"/>
              <a:t>mnou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aby </a:t>
            </a:r>
            <a:r>
              <a:rPr lang="en-US" sz="3600" dirty="0" err="1"/>
              <a:t>uzdravený</a:t>
            </a:r>
            <a:r>
              <a:rPr lang="en-US" sz="3600" dirty="0"/>
              <a:t> </a:t>
            </a:r>
            <a:r>
              <a:rPr lang="en-US" sz="3600" dirty="0" err="1"/>
              <a:t>bol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kto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skloní</a:t>
            </a:r>
            <a:r>
              <a:rPr lang="en-US" sz="3600" dirty="0"/>
              <a:t> </a:t>
            </a:r>
            <a:r>
              <a:rPr lang="en-US" sz="3600" dirty="0" err="1"/>
              <a:t>pred</a:t>
            </a:r>
            <a:r>
              <a:rPr lang="en-US" sz="3600" dirty="0"/>
              <a:t> </a:t>
            </a:r>
            <a:r>
              <a:rPr lang="en-US" sz="3600" dirty="0" err="1"/>
              <a:t>tebou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90094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23</Words>
  <Application>Microsoft Office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_sablona</vt:lpstr>
      <vt:lpstr>PowerPoint Presentation</vt:lpstr>
      <vt:lpstr>Ty ma nesieš sám, tebe veriť smiem. Ty mi pomáhaš, keď ma láka hriech. Ty sa dotýkaš hviezd aj detských sĺz. Ty pochopiť vieš.</vt:lpstr>
      <vt:lpstr>Tebe ustúpia temné mraky s tmou Ty utíšiš búrky nado mnou. Tebe nemôže vziať tvoju slávu nik, ani tvoj majestát.</vt:lpstr>
      <vt:lpstr>Ja chválu tebe vzdám pred iným sa neskloním Tvoje meno v srdci mám Tvoje meno vyslovím!</vt:lpstr>
      <vt:lpstr>Ja chválu tebe vzdám aby tvoj Duch prúdil mnou aby uzdravený bol, kto sa skloní pred tebou!</vt:lpstr>
      <vt:lpstr>PowerPoint Presentation</vt:lpstr>
    </vt:vector>
  </TitlesOfParts>
  <Company>EON-IT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M53920</dc:creator>
  <cp:lastModifiedBy>M53920</cp:lastModifiedBy>
  <cp:revision>1</cp:revision>
  <dcterms:created xsi:type="dcterms:W3CDTF">2016-02-09T12:04:52Z</dcterms:created>
  <dcterms:modified xsi:type="dcterms:W3CDTF">2016-02-09T12:05:23Z</dcterms:modified>
</cp:coreProperties>
</file>