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466" y="-15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 smtClean="0"/>
              <a:t>vojou</a:t>
            </a:r>
            <a:r>
              <a:rPr lang="en-US" sz="3600" dirty="0" smtClean="0"/>
              <a:t> </a:t>
            </a:r>
            <a:r>
              <a:rPr lang="en-US" sz="3600" dirty="0" err="1"/>
              <a:t>stojím</a:t>
            </a:r>
            <a:r>
              <a:rPr lang="en-US" sz="3600" dirty="0"/>
              <a:t> </a:t>
            </a:r>
            <a:r>
              <a:rPr lang="en-US" sz="3600" dirty="0" err="1"/>
              <a:t>obeťou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nechal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 smtClean="0"/>
              <a:t>, </a:t>
            </a:r>
            <a:r>
              <a:rPr lang="en-US" sz="3600" dirty="0" err="1"/>
              <a:t>zomrieť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Mnohokrát</a:t>
            </a:r>
            <a:r>
              <a:rPr lang="en-US" sz="3600" dirty="0"/>
              <a:t> ja </a:t>
            </a:r>
            <a:r>
              <a:rPr lang="en-US" sz="3600" dirty="0" err="1"/>
              <a:t>žasnem</a:t>
            </a:r>
            <a:r>
              <a:rPr lang="en-US" sz="3600" dirty="0"/>
              <a:t>,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 ma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/: </a:t>
            </a:r>
            <a:r>
              <a:rPr lang="en-US" sz="3600" dirty="0" err="1"/>
              <a:t>stojím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ešte</a:t>
            </a:r>
            <a:r>
              <a:rPr lang="en-US" sz="3600" dirty="0"/>
              <a:t> </a:t>
            </a:r>
            <a:r>
              <a:rPr lang="en-US" sz="3600" dirty="0" err="1"/>
              <a:t>raz</a:t>
            </a:r>
            <a:r>
              <a:rPr lang="en-US" sz="3600" dirty="0"/>
              <a:t>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A </a:t>
            </a:r>
            <a:r>
              <a:rPr lang="en-US" sz="3600" dirty="0" err="1"/>
              <a:t>znovu</a:t>
            </a:r>
            <a:r>
              <a:rPr lang="en-US" sz="3600" dirty="0"/>
              <a:t> </a:t>
            </a:r>
            <a:r>
              <a:rPr lang="en-US" sz="3600" dirty="0" err="1"/>
              <a:t>hľadím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</a:t>
            </a:r>
            <a:r>
              <a:rPr lang="en-US" sz="3600" dirty="0" err="1" smtClean="0"/>
              <a:t>kde</a:t>
            </a:r>
            <a:r>
              <a:rPr lang="en-US" sz="3600" dirty="0" smtClean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dal, </a:t>
            </a:r>
            <a:br>
              <a:rPr lang="en-US" sz="3600" dirty="0"/>
            </a:b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pokorený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, </a:t>
            </a:r>
            <a:r>
              <a:rPr lang="en-US" sz="3600" dirty="0" err="1" smtClean="0"/>
              <a:t>srdce</a:t>
            </a:r>
            <a:r>
              <a:rPr lang="en-US" sz="3600" dirty="0" smtClean="0"/>
              <a:t> </a:t>
            </a:r>
            <a:r>
              <a:rPr lang="en-US" sz="3600" dirty="0" err="1"/>
              <a:t>zlomené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znovu</a:t>
            </a:r>
            <a:r>
              <a:rPr lang="en-US" sz="3600" dirty="0"/>
              <a:t> </a:t>
            </a:r>
            <a:r>
              <a:rPr lang="en-US" sz="3600" dirty="0" err="1"/>
              <a:t>ďakujem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, </a:t>
            </a:r>
            <a:r>
              <a:rPr lang="en-US" sz="3600" dirty="0" err="1" smtClean="0"/>
              <a:t>ďakujem</a:t>
            </a:r>
            <a:r>
              <a:rPr lang="en-US" sz="3600" dirty="0"/>
              <a:t>,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6822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Najvyšší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teraz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nebi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nebeský</a:t>
            </a:r>
            <a:r>
              <a:rPr lang="en-US" sz="3600" dirty="0"/>
              <a:t> </a:t>
            </a:r>
            <a:r>
              <a:rPr lang="en-US" sz="3600" dirty="0" err="1"/>
              <a:t>Vládca</a:t>
            </a:r>
            <a:r>
              <a:rPr lang="en-US" sz="3600" dirty="0"/>
              <a:t>, </a:t>
            </a:r>
            <a:r>
              <a:rPr lang="en-US" sz="3600" dirty="0" err="1"/>
              <a:t>raz</a:t>
            </a:r>
            <a:r>
              <a:rPr lang="en-US" sz="3600" dirty="0"/>
              <a:t> </a:t>
            </a:r>
            <a:r>
              <a:rPr lang="en-US" sz="3600" dirty="0" err="1"/>
              <a:t>budem</a:t>
            </a:r>
            <a:r>
              <a:rPr lang="en-US" sz="3600" dirty="0"/>
              <a:t> tam </a:t>
            </a:r>
            <a:r>
              <a:rPr lang="en-US" sz="3600" dirty="0" err="1"/>
              <a:t>stáť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Teraz</a:t>
            </a:r>
            <a:r>
              <a:rPr lang="en-US" sz="3600" dirty="0"/>
              <a:t> </a:t>
            </a:r>
            <a:r>
              <a:rPr lang="en-US" sz="3600" dirty="0" err="1"/>
              <a:t>však</a:t>
            </a:r>
            <a:r>
              <a:rPr lang="en-US" sz="3600" dirty="0"/>
              <a:t> ja </a:t>
            </a:r>
            <a:r>
              <a:rPr lang="en-US" sz="3600" dirty="0" err="1"/>
              <a:t>žasnem</a:t>
            </a:r>
            <a:r>
              <a:rPr lang="en-US" sz="3600" dirty="0"/>
              <a:t>,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 ma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/: </a:t>
            </a:r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vzdám</a:t>
            </a:r>
            <a:r>
              <a:rPr lang="en-US" sz="3600" dirty="0"/>
              <a:t> </a:t>
            </a:r>
            <a:r>
              <a:rPr lang="en-US" sz="3600" dirty="0" err="1"/>
              <a:t>ešte</a:t>
            </a:r>
            <a:r>
              <a:rPr lang="en-US" sz="3600" dirty="0"/>
              <a:t> </a:t>
            </a:r>
            <a:r>
              <a:rPr lang="en-US" sz="3600" dirty="0" err="1"/>
              <a:t>raz</a:t>
            </a:r>
            <a:r>
              <a:rPr lang="en-US" sz="3600" dirty="0"/>
              <a:t>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5518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Vďaka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Vďaka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Vďaka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</a:t>
            </a:r>
            <a:r>
              <a:rPr lang="en-US" sz="3600" dirty="0" err="1"/>
              <a:t>Priateľ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6004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34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_sablona</vt:lpstr>
      <vt:lpstr>PowerPoint Presentation</vt:lpstr>
      <vt:lpstr>Ježiš môj, pred vojou stojím obeťou,  nechal si slávu, zomrieť si šiel,  Mnohokrát ja žasnem, ako máš ma rád,  /: stojím tu dnes ešte raz :/</vt:lpstr>
      <vt:lpstr>A znovu hľadím na kríž, kde si svoj život dal,  som pokorený láskou, srdce zlomené mám,  znovu ďakujem ti, ďakujem, svoj život ti dám.</vt:lpstr>
      <vt:lpstr>Najvyšší si teraz, Ježiš, na nebi,  nebeský Vládca, raz budem tam stáť.  Teraz však ja žasnem, ako máš ma rád,  /: chválu ti vzdám ešte raz. :/</vt:lpstr>
      <vt:lpstr>Vďaka za tvoj kríž,  Vďaka za tvoj kríž,  Vďaka za tvoj kríž, Priateľ môj.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2</cp:revision>
  <dcterms:created xsi:type="dcterms:W3CDTF">2016-02-09T09:50:53Z</dcterms:created>
  <dcterms:modified xsi:type="dcterms:W3CDTF">2016-02-09T09:53:27Z</dcterms:modified>
</cp:coreProperties>
</file>