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3396" y="-20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Kráľu</a:t>
            </a:r>
            <a:r>
              <a:rPr lang="en-US" sz="3600" dirty="0"/>
              <a:t>,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daj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príď</a:t>
            </a:r>
            <a:r>
              <a:rPr lang="en-US" sz="3600" dirty="0"/>
              <a:t> a </a:t>
            </a:r>
            <a:r>
              <a:rPr lang="en-US" sz="3600" dirty="0" err="1"/>
              <a:t>uzdrav</a:t>
            </a:r>
            <a:r>
              <a:rPr lang="en-US" sz="3600" dirty="0"/>
              <a:t> </a:t>
            </a:r>
            <a:r>
              <a:rPr lang="en-US" sz="3600" dirty="0" err="1"/>
              <a:t>našu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očisti</a:t>
            </a:r>
            <a:r>
              <a:rPr lang="en-US" sz="3600" dirty="0"/>
              <a:t> </a:t>
            </a:r>
            <a:r>
              <a:rPr lang="en-US" sz="3600" dirty="0" err="1"/>
              <a:t>svojím</a:t>
            </a:r>
            <a:r>
              <a:rPr lang="en-US" sz="3600" dirty="0"/>
              <a:t> </a:t>
            </a:r>
            <a:r>
              <a:rPr lang="en-US" sz="3600" dirty="0" err="1"/>
              <a:t>Duchom</a:t>
            </a:r>
            <a:r>
              <a:rPr lang="en-US" sz="3600" dirty="0"/>
              <a:t>, </a:t>
            </a:r>
            <a:r>
              <a:rPr lang="en-US" sz="3600" dirty="0" err="1"/>
              <a:t>uzdrav</a:t>
            </a:r>
            <a:r>
              <a:rPr lang="en-US" sz="3600" dirty="0"/>
              <a:t> </a:t>
            </a:r>
            <a:r>
              <a:rPr lang="en-US" sz="3600" dirty="0" err="1"/>
              <a:t>dotykom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chválime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,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vzývame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[: Ó, Pane, príď s láskou sem k nám. :]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24637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19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_sablona</vt:lpstr>
      <vt:lpstr>PowerPoint Presentation</vt:lpstr>
      <vt:lpstr>Kráľu, milosť nám daj,  príď a uzdrav našu zem, očisti svojím Duchom, uzdrav dotykom, chválime Ťa, tvoje meno vzývame.</vt:lpstr>
      <vt:lpstr>[: Ó, Pane, príď s láskou sem k nám. :] 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2016-02-09T10:23:17Z</dcterms:created>
  <dcterms:modified xsi:type="dcterms:W3CDTF">2016-02-09T10:23:38Z</dcterms:modified>
</cp:coreProperties>
</file>