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466" y="-15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nevidím</a:t>
            </a:r>
            <a:r>
              <a:rPr lang="en-US" sz="3600" dirty="0"/>
              <a:t>, </a:t>
            </a:r>
            <a:r>
              <a:rPr lang="en-US" sz="3600" dirty="0" err="1"/>
              <a:t>viem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necítim</a:t>
            </a:r>
            <a:r>
              <a:rPr lang="en-US" sz="3600" dirty="0"/>
              <a:t>,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istotu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smelej</a:t>
            </a:r>
            <a:r>
              <a:rPr lang="en-US" sz="3600" dirty="0"/>
              <a:t> </a:t>
            </a:r>
            <a:r>
              <a:rPr lang="en-US" sz="3600" dirty="0" err="1"/>
              <a:t>dôvere</a:t>
            </a:r>
            <a:r>
              <a:rPr lang="en-US" sz="3600" dirty="0"/>
              <a:t>,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zvádzam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boj</a:t>
            </a:r>
            <a:r>
              <a:rPr lang="en-US" sz="3600" dirty="0"/>
              <a:t> so </a:t>
            </a:r>
            <a:r>
              <a:rPr lang="en-US" sz="3600" dirty="0" err="1"/>
              <a:t>svetom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nevidím</a:t>
            </a:r>
            <a:r>
              <a:rPr lang="en-US" sz="3600" dirty="0"/>
              <a:t> </a:t>
            </a:r>
            <a:r>
              <a:rPr lang="en-US" sz="3600" dirty="0" err="1"/>
              <a:t>hneď</a:t>
            </a:r>
            <a:r>
              <a:rPr lang="en-US" sz="3600" dirty="0"/>
              <a:t> </a:t>
            </a:r>
            <a:r>
              <a:rPr lang="en-US" sz="3600" dirty="0" err="1"/>
              <a:t>víťazstvo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smelej</a:t>
            </a:r>
            <a:r>
              <a:rPr lang="en-US" sz="3600" dirty="0"/>
              <a:t> </a:t>
            </a:r>
            <a:r>
              <a:rPr lang="en-US" sz="3600" dirty="0" err="1"/>
              <a:t>dôvere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452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350" dirty="0" err="1"/>
              <a:t>Nemusím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nemusím</a:t>
            </a:r>
            <a:r>
              <a:rPr lang="en-US" sz="3350" i="1" dirty="0"/>
              <a:t>) </a:t>
            </a:r>
            <a:r>
              <a:rPr lang="en-US" sz="3350" dirty="0" err="1"/>
              <a:t>zlého</a:t>
            </a:r>
            <a:r>
              <a:rPr lang="en-US" sz="3350" dirty="0"/>
              <a:t> </a:t>
            </a:r>
            <a:r>
              <a:rPr lang="en-US" sz="3350" dirty="0" err="1"/>
              <a:t>sa</a:t>
            </a:r>
            <a:r>
              <a:rPr lang="en-US" sz="3350" dirty="0"/>
              <a:t> </a:t>
            </a:r>
            <a:r>
              <a:rPr lang="en-US" sz="3350" dirty="0" err="1"/>
              <a:t>báť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zlého</a:t>
            </a:r>
            <a:r>
              <a:rPr lang="en-US" sz="3350" i="1" dirty="0"/>
              <a:t> </a:t>
            </a:r>
            <a:r>
              <a:rPr lang="en-US" sz="3350" i="1" dirty="0" err="1"/>
              <a:t>sa</a:t>
            </a:r>
            <a:r>
              <a:rPr lang="en-US" sz="3350" i="1" dirty="0"/>
              <a:t> </a:t>
            </a:r>
            <a:r>
              <a:rPr lang="en-US" sz="3350" i="1" dirty="0" err="1"/>
              <a:t>báť</a:t>
            </a:r>
            <a:r>
              <a:rPr lang="en-US" sz="3350" i="1" dirty="0"/>
              <a:t>)</a:t>
            </a:r>
            <a:br>
              <a:rPr lang="en-US" sz="3350" i="1" dirty="0"/>
            </a:br>
            <a:r>
              <a:rPr lang="en-US" sz="3350" dirty="0" err="1"/>
              <a:t>Nemusím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nemusím</a:t>
            </a:r>
            <a:r>
              <a:rPr lang="en-US" sz="3350" i="1" dirty="0"/>
              <a:t>) </a:t>
            </a:r>
            <a:r>
              <a:rPr lang="en-US" sz="3350" dirty="0" err="1"/>
              <a:t>zlého</a:t>
            </a:r>
            <a:r>
              <a:rPr lang="en-US" sz="3350" dirty="0"/>
              <a:t> </a:t>
            </a:r>
            <a:r>
              <a:rPr lang="en-US" sz="3350" dirty="0" err="1"/>
              <a:t>sa</a:t>
            </a:r>
            <a:r>
              <a:rPr lang="en-US" sz="3350" dirty="0"/>
              <a:t> </a:t>
            </a:r>
            <a:r>
              <a:rPr lang="en-US" sz="3350" dirty="0" err="1"/>
              <a:t>báť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zlého</a:t>
            </a:r>
            <a:r>
              <a:rPr lang="en-US" sz="3350" i="1" dirty="0"/>
              <a:t> </a:t>
            </a:r>
            <a:r>
              <a:rPr lang="en-US" sz="3350" i="1" dirty="0" err="1"/>
              <a:t>sa</a:t>
            </a:r>
            <a:r>
              <a:rPr lang="en-US" sz="3350" i="1" dirty="0"/>
              <a:t> </a:t>
            </a:r>
            <a:r>
              <a:rPr lang="en-US" sz="3350" i="1" dirty="0" err="1"/>
              <a:t>báť</a:t>
            </a:r>
            <a:r>
              <a:rPr lang="en-US" sz="3350" i="1" dirty="0"/>
              <a:t>)</a:t>
            </a:r>
            <a:br>
              <a:rPr lang="en-US" sz="3350" i="1" dirty="0"/>
            </a:br>
            <a:r>
              <a:rPr lang="en-US" sz="3350" dirty="0"/>
              <a:t>V </a:t>
            </a:r>
            <a:r>
              <a:rPr lang="en-US" sz="3350" dirty="0" err="1"/>
              <a:t>smelej</a:t>
            </a:r>
            <a:r>
              <a:rPr lang="en-US" sz="3350" dirty="0"/>
              <a:t> </a:t>
            </a:r>
            <a:r>
              <a:rPr lang="en-US" sz="3350" dirty="0" err="1"/>
              <a:t>dôvere</a:t>
            </a:r>
            <a:r>
              <a:rPr lang="en-US" sz="3350" dirty="0"/>
              <a:t> </a:t>
            </a:r>
            <a:r>
              <a:rPr lang="en-US" sz="3350" i="1" dirty="0"/>
              <a:t>(v </a:t>
            </a:r>
            <a:r>
              <a:rPr lang="en-US" sz="3350" i="1" dirty="0" err="1"/>
              <a:t>smelej</a:t>
            </a:r>
            <a:r>
              <a:rPr lang="en-US" sz="3350" i="1" dirty="0"/>
              <a:t> </a:t>
            </a:r>
            <a:r>
              <a:rPr lang="en-US" sz="3350" i="1" dirty="0" err="1"/>
              <a:t>dôvere</a:t>
            </a:r>
            <a:r>
              <a:rPr lang="en-US" sz="3350" i="1" dirty="0"/>
              <a:t>) </a:t>
            </a:r>
            <a:r>
              <a:rPr lang="en-US" sz="3350" dirty="0" err="1"/>
              <a:t>kráčam</a:t>
            </a:r>
            <a:r>
              <a:rPr lang="en-US" sz="3350" dirty="0"/>
              <a:t> </a:t>
            </a:r>
            <a:r>
              <a:rPr lang="en-US" sz="3350" dirty="0" err="1"/>
              <a:t>vo</a:t>
            </a:r>
            <a:r>
              <a:rPr lang="en-US" sz="3350" dirty="0"/>
              <a:t> </a:t>
            </a:r>
            <a:r>
              <a:rPr lang="en-US" sz="3350" dirty="0" err="1"/>
              <a:t>viere</a:t>
            </a:r>
            <a:endParaRPr lang="en-US" sz="3350" dirty="0"/>
          </a:p>
        </p:txBody>
      </p:sp>
    </p:spTree>
    <p:extLst>
      <p:ext uri="{BB962C8B-B14F-4D97-AF65-F5344CB8AC3E}">
        <p14:creationId xmlns:p14="http://schemas.microsoft.com/office/powerpoint/2010/main" val="235684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temnota</a:t>
            </a:r>
            <a:r>
              <a:rPr lang="en-US" sz="3600" dirty="0"/>
              <a:t> mi </a:t>
            </a:r>
            <a:r>
              <a:rPr lang="en-US" sz="3600" dirty="0" err="1"/>
              <a:t>zastrie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nepriateľ</a:t>
            </a:r>
            <a:r>
              <a:rPr lang="en-US" sz="3600" dirty="0"/>
              <a:t> ma </a:t>
            </a:r>
            <a:r>
              <a:rPr lang="en-US" sz="3600" dirty="0" err="1"/>
              <a:t>oblieha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smelej</a:t>
            </a:r>
            <a:r>
              <a:rPr lang="en-US" sz="3600" dirty="0"/>
              <a:t> </a:t>
            </a:r>
            <a:r>
              <a:rPr lang="en-US" sz="3600" dirty="0" err="1"/>
              <a:t>dôvere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2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ma </a:t>
            </a:r>
            <a:r>
              <a:rPr lang="en-US" sz="3600" dirty="0" err="1"/>
              <a:t>obkľúči</a:t>
            </a:r>
            <a:r>
              <a:rPr lang="en-US" sz="3600" dirty="0"/>
              <a:t> a </a:t>
            </a:r>
            <a:r>
              <a:rPr lang="en-US" sz="3600" dirty="0" err="1"/>
              <a:t>zovrie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víťazí</a:t>
            </a:r>
            <a:r>
              <a:rPr lang="en-US" sz="3600" dirty="0"/>
              <a:t>,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v </a:t>
            </a:r>
            <a:r>
              <a:rPr lang="en-US" sz="3600" dirty="0" err="1"/>
              <a:t>rukách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smelej</a:t>
            </a:r>
            <a:r>
              <a:rPr lang="en-US" sz="3600" dirty="0"/>
              <a:t> </a:t>
            </a:r>
            <a:r>
              <a:rPr lang="en-US" sz="3600" dirty="0" err="1"/>
              <a:t>dôvere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viere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715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350" dirty="0" err="1"/>
              <a:t>Nemusím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nemusím</a:t>
            </a:r>
            <a:r>
              <a:rPr lang="en-US" sz="3350" i="1" dirty="0"/>
              <a:t>) </a:t>
            </a:r>
            <a:r>
              <a:rPr lang="en-US" sz="3350" dirty="0" err="1"/>
              <a:t>zlého</a:t>
            </a:r>
            <a:r>
              <a:rPr lang="en-US" sz="3350" dirty="0"/>
              <a:t> </a:t>
            </a:r>
            <a:r>
              <a:rPr lang="en-US" sz="3350" dirty="0" err="1"/>
              <a:t>sa</a:t>
            </a:r>
            <a:r>
              <a:rPr lang="en-US" sz="3350" dirty="0"/>
              <a:t> </a:t>
            </a:r>
            <a:r>
              <a:rPr lang="en-US" sz="3350" dirty="0" err="1"/>
              <a:t>báť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zlého</a:t>
            </a:r>
            <a:r>
              <a:rPr lang="en-US" sz="3350" i="1" dirty="0"/>
              <a:t> </a:t>
            </a:r>
            <a:r>
              <a:rPr lang="en-US" sz="3350" i="1" dirty="0" err="1"/>
              <a:t>sa</a:t>
            </a:r>
            <a:r>
              <a:rPr lang="en-US" sz="3350" i="1" dirty="0"/>
              <a:t> </a:t>
            </a:r>
            <a:r>
              <a:rPr lang="en-US" sz="3350" i="1" dirty="0" err="1"/>
              <a:t>báť</a:t>
            </a:r>
            <a:r>
              <a:rPr lang="en-US" sz="3350" i="1" dirty="0"/>
              <a:t>)</a:t>
            </a:r>
            <a:br>
              <a:rPr lang="en-US" sz="3350" i="1" dirty="0"/>
            </a:br>
            <a:r>
              <a:rPr lang="en-US" sz="3350" dirty="0" err="1"/>
              <a:t>Nemusím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nemusím</a:t>
            </a:r>
            <a:r>
              <a:rPr lang="en-US" sz="3350" i="1" dirty="0"/>
              <a:t>) </a:t>
            </a:r>
            <a:r>
              <a:rPr lang="en-US" sz="3350" dirty="0" err="1"/>
              <a:t>zlého</a:t>
            </a:r>
            <a:r>
              <a:rPr lang="en-US" sz="3350" dirty="0"/>
              <a:t> </a:t>
            </a:r>
            <a:r>
              <a:rPr lang="en-US" sz="3350" dirty="0" err="1"/>
              <a:t>sa</a:t>
            </a:r>
            <a:r>
              <a:rPr lang="en-US" sz="3350" dirty="0"/>
              <a:t> </a:t>
            </a:r>
            <a:r>
              <a:rPr lang="en-US" sz="3350" dirty="0" err="1"/>
              <a:t>báť</a:t>
            </a:r>
            <a:r>
              <a:rPr lang="en-US" sz="3350" dirty="0"/>
              <a:t> </a:t>
            </a:r>
            <a:r>
              <a:rPr lang="en-US" sz="3350" i="1" dirty="0"/>
              <a:t>(</a:t>
            </a:r>
            <a:r>
              <a:rPr lang="en-US" sz="3350" i="1" dirty="0" err="1"/>
              <a:t>zlého</a:t>
            </a:r>
            <a:r>
              <a:rPr lang="en-US" sz="3350" i="1" dirty="0"/>
              <a:t> </a:t>
            </a:r>
            <a:r>
              <a:rPr lang="en-US" sz="3350" i="1" dirty="0" err="1"/>
              <a:t>sa</a:t>
            </a:r>
            <a:r>
              <a:rPr lang="en-US" sz="3350" i="1" dirty="0"/>
              <a:t> </a:t>
            </a:r>
            <a:r>
              <a:rPr lang="en-US" sz="3350" i="1" dirty="0" err="1"/>
              <a:t>báť</a:t>
            </a:r>
            <a:r>
              <a:rPr lang="en-US" sz="3350" i="1" dirty="0"/>
              <a:t>)</a:t>
            </a:r>
            <a:br>
              <a:rPr lang="en-US" sz="3350" i="1" dirty="0"/>
            </a:br>
            <a:r>
              <a:rPr lang="en-US" sz="3350" dirty="0"/>
              <a:t>V </a:t>
            </a:r>
            <a:r>
              <a:rPr lang="en-US" sz="3350" dirty="0" err="1"/>
              <a:t>smelej</a:t>
            </a:r>
            <a:r>
              <a:rPr lang="en-US" sz="3350" dirty="0"/>
              <a:t> </a:t>
            </a:r>
            <a:r>
              <a:rPr lang="en-US" sz="3350" dirty="0" err="1"/>
              <a:t>dôvere</a:t>
            </a:r>
            <a:r>
              <a:rPr lang="en-US" sz="3350" dirty="0"/>
              <a:t> </a:t>
            </a:r>
            <a:r>
              <a:rPr lang="en-US" sz="3350" i="1" dirty="0"/>
              <a:t>(v </a:t>
            </a:r>
            <a:r>
              <a:rPr lang="en-US" sz="3350" i="1" dirty="0" err="1"/>
              <a:t>smelej</a:t>
            </a:r>
            <a:r>
              <a:rPr lang="en-US" sz="3350" i="1" dirty="0"/>
              <a:t> </a:t>
            </a:r>
            <a:r>
              <a:rPr lang="en-US" sz="3350" i="1" dirty="0" err="1"/>
              <a:t>dôvere</a:t>
            </a:r>
            <a:r>
              <a:rPr lang="en-US" sz="3350" i="1" dirty="0"/>
              <a:t>) </a:t>
            </a:r>
            <a:r>
              <a:rPr lang="en-US" sz="3350" dirty="0" err="1"/>
              <a:t>kráčam</a:t>
            </a:r>
            <a:r>
              <a:rPr lang="en-US" sz="3350" dirty="0"/>
              <a:t> </a:t>
            </a:r>
            <a:r>
              <a:rPr lang="en-US" sz="3350" dirty="0" err="1"/>
              <a:t>vo</a:t>
            </a:r>
            <a:r>
              <a:rPr lang="en-US" sz="3350" dirty="0"/>
              <a:t> </a:t>
            </a:r>
            <a:r>
              <a:rPr lang="en-US" sz="3350" dirty="0" err="1"/>
              <a:t>viere</a:t>
            </a:r>
            <a:endParaRPr lang="en-US" sz="3350" dirty="0"/>
          </a:p>
        </p:txBody>
      </p:sp>
    </p:spTree>
    <p:extLst>
      <p:ext uri="{BB962C8B-B14F-4D97-AF65-F5344CB8AC3E}">
        <p14:creationId xmlns:p14="http://schemas.microsoft.com/office/powerpoint/2010/main" val="317346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55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_sablona</vt:lpstr>
      <vt:lpstr>PowerPoint Presentation</vt:lpstr>
      <vt:lpstr>Aj keď ťa nevidím, viem, že si tu Aj keď ťa necítim, mám istotu V smelej dôvere, kráčam vo viere Každý deň</vt:lpstr>
      <vt:lpstr>Aj keď zvádzam dnes boj so svetom Aj keď nevidím hneď víťazstvo V smelej dôvere kráčam vo viere Každý deň</vt:lpstr>
      <vt:lpstr>Nemusím (nemusím) zlého sa báť (zlého sa báť) Nemusím (nemusím) zlého sa báť (zlého sa báť) V smelej dôvere (v smelej dôvere) kráčam vo viere</vt:lpstr>
      <vt:lpstr>Aj keď temnota mi zastrie zrak,  Aj keď nepriateľ ma oblieha V smelej dôvere kráčam vo viere Každý deň</vt:lpstr>
      <vt:lpstr>Aj keď ma obkľúči a zovrie strach Ježiš vždy víťazí, mňa má v rukách V smelej dôvere kráčam vo viere Každý deň</vt:lpstr>
      <vt:lpstr>Nemusím (nemusím) zlého sa báť (zlého sa báť) Nemusím (nemusím) zlého sa báť (zlého sa báť) V smelej dôvere (v smelej dôvere) kráčam vo viere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2016-02-09T10:00:31Z</dcterms:created>
  <dcterms:modified xsi:type="dcterms:W3CDTF">2016-02-09T10:05:06Z</dcterms:modified>
</cp:coreProperties>
</file>